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5" r:id="rId2"/>
    <p:sldId id="267" r:id="rId3"/>
    <p:sldId id="268" r:id="rId4"/>
    <p:sldId id="269" r:id="rId5"/>
    <p:sldId id="270" r:id="rId6"/>
    <p:sldId id="271" r:id="rId7"/>
    <p:sldId id="272" r:id="rId8"/>
    <p:sldId id="273" r:id="rId9"/>
    <p:sldId id="286" r:id="rId10"/>
    <p:sldId id="274" r:id="rId11"/>
    <p:sldId id="275" r:id="rId12"/>
    <p:sldId id="276" r:id="rId13"/>
    <p:sldId id="291" r:id="rId14"/>
    <p:sldId id="278" r:id="rId15"/>
    <p:sldId id="290" r:id="rId16"/>
    <p:sldId id="280" r:id="rId17"/>
    <p:sldId id="281" r:id="rId18"/>
    <p:sldId id="282" r:id="rId19"/>
    <p:sldId id="287" r:id="rId20"/>
    <p:sldId id="288" r:id="rId21"/>
    <p:sldId id="283" r:id="rId22"/>
    <p:sldId id="284" r:id="rId23"/>
    <p:sldId id="292" r:id="rId24"/>
    <p:sldId id="257" r:id="rId25"/>
    <p:sldId id="297" r:id="rId26"/>
    <p:sldId id="258"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8D2FF43-5E36-44D5-8B59-26DA310822F0}"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s-CO"/>
        </a:p>
      </dgm:t>
    </dgm:pt>
    <dgm:pt modelId="{C24B761D-092B-4AA3-9FF8-F90FC96AE84C}">
      <dgm:prSet/>
      <dgm:spPr/>
      <dgm:t>
        <a:bodyPr/>
        <a:lstStyle/>
        <a:p>
          <a:pPr rtl="0"/>
          <a:r>
            <a:rPr lang="es-CO" dirty="0" smtClean="0"/>
            <a:t>¿Sabía usted esto de la Biblia?</a:t>
          </a:r>
          <a:endParaRPr lang="es-CO" dirty="0"/>
        </a:p>
      </dgm:t>
    </dgm:pt>
    <dgm:pt modelId="{9FE5E174-60BC-4CE3-81FB-9A1311192E73}" type="parTrans" cxnId="{A081A7BA-1732-44CE-A2DB-7CEF4EAD7FAD}">
      <dgm:prSet/>
      <dgm:spPr/>
      <dgm:t>
        <a:bodyPr/>
        <a:lstStyle/>
        <a:p>
          <a:endParaRPr lang="es-CO"/>
        </a:p>
      </dgm:t>
    </dgm:pt>
    <dgm:pt modelId="{1E4A2E91-F112-4979-8CB2-2C3152032F14}" type="sibTrans" cxnId="{A081A7BA-1732-44CE-A2DB-7CEF4EAD7FAD}">
      <dgm:prSet/>
      <dgm:spPr/>
      <dgm:t>
        <a:bodyPr/>
        <a:lstStyle/>
        <a:p>
          <a:endParaRPr lang="es-CO"/>
        </a:p>
      </dgm:t>
    </dgm:pt>
    <dgm:pt modelId="{1EF26DC7-DBF0-4F63-B048-52F004A048DF}" type="pres">
      <dgm:prSet presAssocID="{38D2FF43-5E36-44D5-8B59-26DA310822F0}" presName="Name0" presStyleCnt="0">
        <dgm:presLayoutVars>
          <dgm:dir/>
          <dgm:animLvl val="lvl"/>
          <dgm:resizeHandles val="exact"/>
        </dgm:presLayoutVars>
      </dgm:prSet>
      <dgm:spPr/>
      <dgm:t>
        <a:bodyPr/>
        <a:lstStyle/>
        <a:p>
          <a:endParaRPr lang="es-CO"/>
        </a:p>
      </dgm:t>
    </dgm:pt>
    <dgm:pt modelId="{4F45ADE8-B1CB-4686-9BC3-D58E5140854B}" type="pres">
      <dgm:prSet presAssocID="{C24B761D-092B-4AA3-9FF8-F90FC96AE84C}" presName="composite" presStyleCnt="0"/>
      <dgm:spPr/>
    </dgm:pt>
    <dgm:pt modelId="{547AECE0-3826-4EB1-AD10-FBA93196FCBD}" type="pres">
      <dgm:prSet presAssocID="{C24B761D-092B-4AA3-9FF8-F90FC96AE84C}" presName="parTx" presStyleLbl="alignNode1" presStyleIdx="0" presStyleCnt="1">
        <dgm:presLayoutVars>
          <dgm:chMax val="0"/>
          <dgm:chPref val="0"/>
          <dgm:bulletEnabled val="1"/>
        </dgm:presLayoutVars>
      </dgm:prSet>
      <dgm:spPr/>
      <dgm:t>
        <a:bodyPr/>
        <a:lstStyle/>
        <a:p>
          <a:endParaRPr lang="es-CO"/>
        </a:p>
      </dgm:t>
    </dgm:pt>
    <dgm:pt modelId="{98C6EDC2-F940-40C6-B7BA-2A501280920C}" type="pres">
      <dgm:prSet presAssocID="{C24B761D-092B-4AA3-9FF8-F90FC96AE84C}" presName="desTx" presStyleLbl="alignAccFollowNode1" presStyleIdx="0" presStyleCnt="1" custScaleY="40003">
        <dgm:presLayoutVars>
          <dgm:bulletEnabled val="1"/>
        </dgm:presLayoutVars>
      </dgm:prSet>
      <dgm:spPr/>
    </dgm:pt>
  </dgm:ptLst>
  <dgm:cxnLst>
    <dgm:cxn modelId="{A081A7BA-1732-44CE-A2DB-7CEF4EAD7FAD}" srcId="{38D2FF43-5E36-44D5-8B59-26DA310822F0}" destId="{C24B761D-092B-4AA3-9FF8-F90FC96AE84C}" srcOrd="0" destOrd="0" parTransId="{9FE5E174-60BC-4CE3-81FB-9A1311192E73}" sibTransId="{1E4A2E91-F112-4979-8CB2-2C3152032F14}"/>
    <dgm:cxn modelId="{C2873253-76BC-4366-BAC7-3F000B378FA1}" type="presOf" srcId="{38D2FF43-5E36-44D5-8B59-26DA310822F0}" destId="{1EF26DC7-DBF0-4F63-B048-52F004A048DF}" srcOrd="0" destOrd="0" presId="urn:microsoft.com/office/officeart/2005/8/layout/hList1"/>
    <dgm:cxn modelId="{91DB3CAA-1148-4EEC-9A95-D34B1618ADEC}" type="presOf" srcId="{C24B761D-092B-4AA3-9FF8-F90FC96AE84C}" destId="{547AECE0-3826-4EB1-AD10-FBA93196FCBD}" srcOrd="0" destOrd="0" presId="urn:microsoft.com/office/officeart/2005/8/layout/hList1"/>
    <dgm:cxn modelId="{45571C93-F2E9-46DB-ACFD-B2CDB70DE58E}" type="presParOf" srcId="{1EF26DC7-DBF0-4F63-B048-52F004A048DF}" destId="{4F45ADE8-B1CB-4686-9BC3-D58E5140854B}" srcOrd="0" destOrd="0" presId="urn:microsoft.com/office/officeart/2005/8/layout/hList1"/>
    <dgm:cxn modelId="{C24B9DD3-0E5F-4D18-8743-1D58444FDB5F}" type="presParOf" srcId="{4F45ADE8-B1CB-4686-9BC3-D58E5140854B}" destId="{547AECE0-3826-4EB1-AD10-FBA93196FCBD}" srcOrd="0" destOrd="0" presId="urn:microsoft.com/office/officeart/2005/8/layout/hList1"/>
    <dgm:cxn modelId="{5353BD6D-9A34-4FAB-8B34-1762B97A2359}" type="presParOf" srcId="{4F45ADE8-B1CB-4686-9BC3-D58E5140854B}" destId="{98C6EDC2-F940-40C6-B7BA-2A501280920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7AECE0-3826-4EB1-AD10-FBA93196FCBD}">
      <dsp:nvSpPr>
        <dsp:cNvPr id="0" name=""/>
        <dsp:cNvSpPr/>
      </dsp:nvSpPr>
      <dsp:spPr>
        <a:xfrm>
          <a:off x="0" y="556150"/>
          <a:ext cx="8229600" cy="2848140"/>
        </a:xfrm>
        <a:prstGeom prst="rect">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264160" rIns="462280" bIns="264160" numCol="1" spcCol="1270" anchor="ctr" anchorCtr="0">
          <a:noAutofit/>
        </a:bodyPr>
        <a:lstStyle/>
        <a:p>
          <a:pPr lvl="0" algn="ctr" defTabSz="2889250" rtl="0">
            <a:lnSpc>
              <a:spcPct val="90000"/>
            </a:lnSpc>
            <a:spcBef>
              <a:spcPct val="0"/>
            </a:spcBef>
            <a:spcAft>
              <a:spcPct val="35000"/>
            </a:spcAft>
          </a:pPr>
          <a:r>
            <a:rPr lang="es-CO" sz="6500" kern="1200" dirty="0" smtClean="0"/>
            <a:t>¿Sabía usted esto de la Biblia?</a:t>
          </a:r>
          <a:endParaRPr lang="es-CO" sz="6500" kern="1200" dirty="0"/>
        </a:p>
      </dsp:txBody>
      <dsp:txXfrm>
        <a:off x="0" y="556150"/>
        <a:ext cx="8229600" cy="2848140"/>
      </dsp:txXfrm>
    </dsp:sp>
    <dsp:sp modelId="{98C6EDC2-F940-40C6-B7BA-2A501280920C}">
      <dsp:nvSpPr>
        <dsp:cNvPr id="0" name=""/>
        <dsp:cNvSpPr/>
      </dsp:nvSpPr>
      <dsp:spPr>
        <a:xfrm>
          <a:off x="0" y="3404290"/>
          <a:ext cx="8229600" cy="0"/>
        </a:xfrm>
        <a:prstGeom prst="rect">
          <a:avLst/>
        </a:prstGeom>
        <a:solidFill>
          <a:schemeClr val="accent1">
            <a:alpha val="90000"/>
            <a:tint val="40000"/>
            <a:hueOff val="0"/>
            <a:satOff val="0"/>
            <a:lumOff val="0"/>
            <a:alphaOff val="0"/>
          </a:schemeClr>
        </a:solidFill>
        <a:ln w="55000" cap="flat" cmpd="thickThin"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fld id="{7A847CFC-816F-41D0-AAC0-9BF4FEBC753E}" type="datetimeFigureOut">
              <a:rPr lang="es-ES" smtClean="0"/>
              <a:t>18/01/2014</a:t>
            </a:fld>
            <a:endParaRPr lang="es-ES"/>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endParaRPr lang="es-ES"/>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18/01/2014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
        <p:nvSpPr>
          <p:cNvPr id="7" name="6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18/01/2014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t>18/01/2014</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
        <p:nvSpPr>
          <p:cNvPr id="8" name="7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t>18/01/2014</a:t>
            </a:fld>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extLst/>
          </a:lstStyle>
          <a:p>
            <a:fld id="{7A847CFC-816F-41D0-AAC0-9BF4FEBC753E}" type="datetimeFigureOut">
              <a:rPr lang="es-ES" smtClean="0"/>
              <a:t>18/01/2014</a:t>
            </a:fld>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
        <p:nvSpPr>
          <p:cNvPr id="6" name="5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7A847CFC-816F-41D0-AAC0-9BF4FEBC753E}" type="datetimeFigureOut">
              <a:rPr lang="es-ES" smtClean="0"/>
              <a:t>18/01/2014</a:t>
            </a:fld>
            <a:endParaRPr lang="es-ES"/>
          </a:p>
        </p:txBody>
      </p:sp>
      <p:sp>
        <p:nvSpPr>
          <p:cNvPr id="3" name="2 Marcador de pie de página"/>
          <p:cNvSpPr>
            <a:spLocks noGrp="1"/>
          </p:cNvSpPr>
          <p:nvPr>
            <p:ph type="ftr" sz="quarter" idx="11"/>
          </p:nvPr>
        </p:nvSpPr>
        <p:spPr/>
        <p:txBody>
          <a:bodyPr/>
          <a:lstStyle>
            <a:extLst/>
          </a:lstStyle>
          <a:p>
            <a:endParaRPr lang="es-ES"/>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extLst/>
          </a:lstStyle>
          <a:p>
            <a:fld id="{7A847CFC-816F-41D0-AAC0-9BF4FEBC753E}" type="datetimeFigureOut">
              <a:rPr lang="es-ES" smtClean="0"/>
              <a:t>18/01/2014</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smtClean="0"/>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fld id="{7A847CFC-816F-41D0-AAC0-9BF4FEBC753E}" type="datetimeFigureOut">
              <a:rPr lang="es-ES" smtClean="0"/>
              <a:t>18/01/2014</a:t>
            </a:fld>
            <a:endParaRPr lang="es-ES"/>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s-ES"/>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fld id="{132FADFE-3B8F-471C-ABF0-DBC7717ECBBC}" type="slidenum">
              <a:rPr lang="es-ES" smtClean="0"/>
              <a:t>‹Nº›</a:t>
            </a:fld>
            <a:endParaRPr lang="es-ES"/>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smtClean="0"/>
              <a:t>Haga clic para modificar el estilo de título del patrón</a:t>
            </a:r>
            <a:endParaRPr kumimoji="0" lang="en-US"/>
          </a:p>
        </p:txBody>
      </p:sp>
      <p:sp>
        <p:nvSpPr>
          <p:cNvPr id="8" name="7 Forma libre"/>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8 Forma libre"/>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18/01/2014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18/01/2014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Forma libre"/>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A847CFC-816F-41D0-AAC0-9BF4FEBC753E}" type="datetimeFigureOut">
              <a:rPr lang="es-ES" smtClean="0"/>
              <a:t>18/01/2014</a:t>
            </a:fld>
            <a:endParaRPr lang="es-ES"/>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s-ES"/>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747525821"/>
              </p:ext>
            </p:extLst>
          </p:nvPr>
        </p:nvGraphicFramePr>
        <p:xfrm>
          <a:off x="457200" y="404664"/>
          <a:ext cx="8229600" cy="39604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88131">
            <a:off x="4860032" y="4005064"/>
            <a:ext cx="3305175" cy="2530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0106289"/>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76672"/>
            <a:ext cx="8229600" cy="5530619"/>
          </a:xfrm>
        </p:spPr>
        <p:txBody>
          <a:bodyPr>
            <a:normAutofit fontScale="77500" lnSpcReduction="20000"/>
          </a:bodyPr>
          <a:lstStyle/>
          <a:p>
            <a:r>
              <a:rPr lang="es-CO" dirty="0"/>
              <a:t>1</a:t>
            </a:r>
            <a:r>
              <a:rPr lang="es-CO" dirty="0" smtClean="0">
                <a:solidFill>
                  <a:srgbClr val="FF0000"/>
                </a:solidFill>
              </a:rPr>
              <a:t>.¿Sabe usted, cuales son los dos salmos casi iguales?</a:t>
            </a:r>
          </a:p>
          <a:p>
            <a:r>
              <a:rPr lang="es-CO" dirty="0" smtClean="0"/>
              <a:t>El </a:t>
            </a:r>
            <a:r>
              <a:rPr lang="es-CO" dirty="0"/>
              <a:t>Salmo 14 es casi igual al Salmo 53. El mensaje de ambos es idéntico. El 14 tiene 7 versículos y el 53 solamente 6.</a:t>
            </a:r>
          </a:p>
          <a:p>
            <a:endParaRPr lang="es-CO" dirty="0" smtClean="0"/>
          </a:p>
          <a:p>
            <a:r>
              <a:rPr lang="es-CO" dirty="0" smtClean="0"/>
              <a:t>2</a:t>
            </a:r>
            <a:r>
              <a:rPr lang="es-CO" dirty="0" smtClean="0">
                <a:solidFill>
                  <a:srgbClr val="FF0000"/>
                </a:solidFill>
              </a:rPr>
              <a:t>.¿Sabe usted cual el capitulo más corto de la Biblia?</a:t>
            </a:r>
          </a:p>
          <a:p>
            <a:r>
              <a:rPr lang="es-CO" dirty="0" smtClean="0"/>
              <a:t>El </a:t>
            </a:r>
            <a:r>
              <a:rPr lang="es-CO" dirty="0"/>
              <a:t>capítulo más corto de la Biblia es el Salmo 117, consta solamente de dos versos y 24 palabras.</a:t>
            </a:r>
          </a:p>
          <a:p>
            <a:endParaRPr lang="es-CO" dirty="0" smtClean="0"/>
          </a:p>
          <a:p>
            <a:r>
              <a:rPr lang="es-CO" dirty="0" smtClean="0"/>
              <a:t>3</a:t>
            </a:r>
            <a:r>
              <a:rPr lang="es-CO" dirty="0" smtClean="0">
                <a:solidFill>
                  <a:srgbClr val="FF0000"/>
                </a:solidFill>
              </a:rPr>
              <a:t>.¿Sabe usted cual el capitulo más largo de la Biblia?</a:t>
            </a:r>
          </a:p>
          <a:p>
            <a:r>
              <a:rPr lang="es-CO" dirty="0" smtClean="0"/>
              <a:t>El </a:t>
            </a:r>
            <a:r>
              <a:rPr lang="es-CO" dirty="0"/>
              <a:t>capítulo más largo de la Biblia es otro Salmo, el 119, éste consta de 176 versículos.</a:t>
            </a:r>
          </a:p>
          <a:p>
            <a:endParaRPr lang="es-CO" dirty="0" smtClean="0"/>
          </a:p>
          <a:p>
            <a:r>
              <a:rPr lang="es-CO" dirty="0" smtClean="0"/>
              <a:t>4</a:t>
            </a:r>
            <a:r>
              <a:rPr lang="es-CO" dirty="0" smtClean="0">
                <a:solidFill>
                  <a:srgbClr val="FF0000"/>
                </a:solidFill>
              </a:rPr>
              <a:t>.¿Sabe usted cual el versículo más extenso de la Biblia?</a:t>
            </a:r>
          </a:p>
          <a:p>
            <a:r>
              <a:rPr lang="es-CO" dirty="0" smtClean="0"/>
              <a:t>El </a:t>
            </a:r>
            <a:r>
              <a:rPr lang="es-CO" dirty="0"/>
              <a:t>versículo más extenso se localiza en Ester 8:9, éste consta de 80 palabras. Como podrá observarse, es mayor que el mismo Salmo 117.</a:t>
            </a:r>
          </a:p>
        </p:txBody>
      </p:sp>
    </p:spTree>
    <p:extLst>
      <p:ext uri="{BB962C8B-B14F-4D97-AF65-F5344CB8AC3E}">
        <p14:creationId xmlns:p14="http://schemas.microsoft.com/office/powerpoint/2010/main" val="402247850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
                                            <p:txEl>
                                              <p:pRg st="1" end="1"/>
                                            </p:txEl>
                                          </p:spTgt>
                                        </p:tgtEl>
                                        <p:attrNameLst>
                                          <p:attrName>style.visibility</p:attrName>
                                        </p:attrNameLst>
                                      </p:cBhvr>
                                      <p:to>
                                        <p:strVal val="visible"/>
                                      </p:to>
                                    </p:set>
                                    <p:animEffect transition="in" filter="wipe(down)">
                                      <p:cBhvr>
                                        <p:cTn id="25" dur="580">
                                          <p:stCondLst>
                                            <p:cond delay="0"/>
                                          </p:stCondLst>
                                        </p:cTn>
                                        <p:tgtEl>
                                          <p:spTgt spid="2">
                                            <p:txEl>
                                              <p:pRg st="1" end="1"/>
                                            </p:txEl>
                                          </p:spTgt>
                                        </p:tgtEl>
                                      </p:cBhvr>
                                    </p:animEffect>
                                    <p:anim calcmode="lin" valueType="num">
                                      <p:cBhvr>
                                        <p:cTn id="26" dur="1822" tmFilter="0,0; 0.14,0.36; 0.43,0.73; 0.71,0.91; 1.0,1.0">
                                          <p:stCondLst>
                                            <p:cond delay="0"/>
                                          </p:stCondLst>
                                        </p:cTn>
                                        <p:tgtEl>
                                          <p:spTgt spid="2">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
                                            <p:txEl>
                                              <p:pRg st="1" end="1"/>
                                            </p:txEl>
                                          </p:spTgt>
                                        </p:tgtEl>
                                      </p:cBhvr>
                                      <p:to x="100000" y="60000"/>
                                    </p:animScale>
                                    <p:animScale>
                                      <p:cBhvr>
                                        <p:cTn id="32" dur="166" decel="50000">
                                          <p:stCondLst>
                                            <p:cond delay="676"/>
                                          </p:stCondLst>
                                        </p:cTn>
                                        <p:tgtEl>
                                          <p:spTgt spid="2">
                                            <p:txEl>
                                              <p:pRg st="1" end="1"/>
                                            </p:txEl>
                                          </p:spTgt>
                                        </p:tgtEl>
                                      </p:cBhvr>
                                      <p:to x="100000" y="100000"/>
                                    </p:animScale>
                                    <p:animScale>
                                      <p:cBhvr>
                                        <p:cTn id="33" dur="26">
                                          <p:stCondLst>
                                            <p:cond delay="1312"/>
                                          </p:stCondLst>
                                        </p:cTn>
                                        <p:tgtEl>
                                          <p:spTgt spid="2">
                                            <p:txEl>
                                              <p:pRg st="1" end="1"/>
                                            </p:txEl>
                                          </p:spTgt>
                                        </p:tgtEl>
                                      </p:cBhvr>
                                      <p:to x="100000" y="80000"/>
                                    </p:animScale>
                                    <p:animScale>
                                      <p:cBhvr>
                                        <p:cTn id="34" dur="166" decel="50000">
                                          <p:stCondLst>
                                            <p:cond delay="1338"/>
                                          </p:stCondLst>
                                        </p:cTn>
                                        <p:tgtEl>
                                          <p:spTgt spid="2">
                                            <p:txEl>
                                              <p:pRg st="1" end="1"/>
                                            </p:txEl>
                                          </p:spTgt>
                                        </p:tgtEl>
                                      </p:cBhvr>
                                      <p:to x="100000" y="100000"/>
                                    </p:animScale>
                                    <p:animScale>
                                      <p:cBhvr>
                                        <p:cTn id="35" dur="26">
                                          <p:stCondLst>
                                            <p:cond delay="1642"/>
                                          </p:stCondLst>
                                        </p:cTn>
                                        <p:tgtEl>
                                          <p:spTgt spid="2">
                                            <p:txEl>
                                              <p:pRg st="1" end="1"/>
                                            </p:txEl>
                                          </p:spTgt>
                                        </p:tgtEl>
                                      </p:cBhvr>
                                      <p:to x="100000" y="90000"/>
                                    </p:animScale>
                                    <p:animScale>
                                      <p:cBhvr>
                                        <p:cTn id="36" dur="166" decel="50000">
                                          <p:stCondLst>
                                            <p:cond delay="1668"/>
                                          </p:stCondLst>
                                        </p:cTn>
                                        <p:tgtEl>
                                          <p:spTgt spid="2">
                                            <p:txEl>
                                              <p:pRg st="1" end="1"/>
                                            </p:txEl>
                                          </p:spTgt>
                                        </p:tgtEl>
                                      </p:cBhvr>
                                      <p:to x="100000" y="100000"/>
                                    </p:animScale>
                                    <p:animScale>
                                      <p:cBhvr>
                                        <p:cTn id="37" dur="26">
                                          <p:stCondLst>
                                            <p:cond delay="1808"/>
                                          </p:stCondLst>
                                        </p:cTn>
                                        <p:tgtEl>
                                          <p:spTgt spid="2">
                                            <p:txEl>
                                              <p:pRg st="1" end="1"/>
                                            </p:txEl>
                                          </p:spTgt>
                                        </p:tgtEl>
                                      </p:cBhvr>
                                      <p:to x="100000" y="95000"/>
                                    </p:animScale>
                                    <p:animScale>
                                      <p:cBhvr>
                                        <p:cTn id="38" dur="166" decel="50000">
                                          <p:stCondLst>
                                            <p:cond delay="1834"/>
                                          </p:stCondLst>
                                        </p:cTn>
                                        <p:tgtEl>
                                          <p:spTgt spid="2">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2">
                                            <p:txEl>
                                              <p:pRg st="3" end="3"/>
                                            </p:txEl>
                                          </p:spTgt>
                                        </p:tgtEl>
                                        <p:attrNameLst>
                                          <p:attrName>style.visibility</p:attrName>
                                        </p:attrNameLst>
                                      </p:cBhvr>
                                      <p:to>
                                        <p:strVal val="visible"/>
                                      </p:to>
                                    </p:set>
                                    <p:animEffect transition="in" filter="wipe(down)">
                                      <p:cBhvr>
                                        <p:cTn id="43" dur="580">
                                          <p:stCondLst>
                                            <p:cond delay="0"/>
                                          </p:stCondLst>
                                        </p:cTn>
                                        <p:tgtEl>
                                          <p:spTgt spid="2">
                                            <p:txEl>
                                              <p:pRg st="3" end="3"/>
                                            </p:txEl>
                                          </p:spTgt>
                                        </p:tgtEl>
                                      </p:cBhvr>
                                    </p:animEffect>
                                    <p:anim calcmode="lin" valueType="num">
                                      <p:cBhvr>
                                        <p:cTn id="44" dur="1822" tmFilter="0,0; 0.14,0.36; 0.43,0.73; 0.71,0.91; 1.0,1.0">
                                          <p:stCondLst>
                                            <p:cond delay="0"/>
                                          </p:stCondLst>
                                        </p:cTn>
                                        <p:tgtEl>
                                          <p:spTgt spid="2">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2">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2">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2">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2">
                                            <p:txEl>
                                              <p:pRg st="3" end="3"/>
                                            </p:txEl>
                                          </p:spTgt>
                                        </p:tgtEl>
                                      </p:cBhvr>
                                      <p:to x="100000" y="60000"/>
                                    </p:animScale>
                                    <p:animScale>
                                      <p:cBhvr>
                                        <p:cTn id="50" dur="166" decel="50000">
                                          <p:stCondLst>
                                            <p:cond delay="676"/>
                                          </p:stCondLst>
                                        </p:cTn>
                                        <p:tgtEl>
                                          <p:spTgt spid="2">
                                            <p:txEl>
                                              <p:pRg st="3" end="3"/>
                                            </p:txEl>
                                          </p:spTgt>
                                        </p:tgtEl>
                                      </p:cBhvr>
                                      <p:to x="100000" y="100000"/>
                                    </p:animScale>
                                    <p:animScale>
                                      <p:cBhvr>
                                        <p:cTn id="51" dur="26">
                                          <p:stCondLst>
                                            <p:cond delay="1312"/>
                                          </p:stCondLst>
                                        </p:cTn>
                                        <p:tgtEl>
                                          <p:spTgt spid="2">
                                            <p:txEl>
                                              <p:pRg st="3" end="3"/>
                                            </p:txEl>
                                          </p:spTgt>
                                        </p:tgtEl>
                                      </p:cBhvr>
                                      <p:to x="100000" y="80000"/>
                                    </p:animScale>
                                    <p:animScale>
                                      <p:cBhvr>
                                        <p:cTn id="52" dur="166" decel="50000">
                                          <p:stCondLst>
                                            <p:cond delay="1338"/>
                                          </p:stCondLst>
                                        </p:cTn>
                                        <p:tgtEl>
                                          <p:spTgt spid="2">
                                            <p:txEl>
                                              <p:pRg st="3" end="3"/>
                                            </p:txEl>
                                          </p:spTgt>
                                        </p:tgtEl>
                                      </p:cBhvr>
                                      <p:to x="100000" y="100000"/>
                                    </p:animScale>
                                    <p:animScale>
                                      <p:cBhvr>
                                        <p:cTn id="53" dur="26">
                                          <p:stCondLst>
                                            <p:cond delay="1642"/>
                                          </p:stCondLst>
                                        </p:cTn>
                                        <p:tgtEl>
                                          <p:spTgt spid="2">
                                            <p:txEl>
                                              <p:pRg st="3" end="3"/>
                                            </p:txEl>
                                          </p:spTgt>
                                        </p:tgtEl>
                                      </p:cBhvr>
                                      <p:to x="100000" y="90000"/>
                                    </p:animScale>
                                    <p:animScale>
                                      <p:cBhvr>
                                        <p:cTn id="54" dur="166" decel="50000">
                                          <p:stCondLst>
                                            <p:cond delay="1668"/>
                                          </p:stCondLst>
                                        </p:cTn>
                                        <p:tgtEl>
                                          <p:spTgt spid="2">
                                            <p:txEl>
                                              <p:pRg st="3" end="3"/>
                                            </p:txEl>
                                          </p:spTgt>
                                        </p:tgtEl>
                                      </p:cBhvr>
                                      <p:to x="100000" y="100000"/>
                                    </p:animScale>
                                    <p:animScale>
                                      <p:cBhvr>
                                        <p:cTn id="55" dur="26">
                                          <p:stCondLst>
                                            <p:cond delay="1808"/>
                                          </p:stCondLst>
                                        </p:cTn>
                                        <p:tgtEl>
                                          <p:spTgt spid="2">
                                            <p:txEl>
                                              <p:pRg st="3" end="3"/>
                                            </p:txEl>
                                          </p:spTgt>
                                        </p:tgtEl>
                                      </p:cBhvr>
                                      <p:to x="100000" y="95000"/>
                                    </p:animScale>
                                    <p:animScale>
                                      <p:cBhvr>
                                        <p:cTn id="56" dur="166" decel="50000">
                                          <p:stCondLst>
                                            <p:cond delay="1834"/>
                                          </p:stCondLst>
                                        </p:cTn>
                                        <p:tgtEl>
                                          <p:spTgt spid="2">
                                            <p:txEl>
                                              <p:pRg st="3" end="3"/>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2">
                                            <p:txEl>
                                              <p:pRg st="4" end="4"/>
                                            </p:txEl>
                                          </p:spTgt>
                                        </p:tgtEl>
                                        <p:attrNameLst>
                                          <p:attrName>style.visibility</p:attrName>
                                        </p:attrNameLst>
                                      </p:cBhvr>
                                      <p:to>
                                        <p:strVal val="visible"/>
                                      </p:to>
                                    </p:set>
                                    <p:animEffect transition="in" filter="wipe(down)">
                                      <p:cBhvr>
                                        <p:cTn id="61" dur="580">
                                          <p:stCondLst>
                                            <p:cond delay="0"/>
                                          </p:stCondLst>
                                        </p:cTn>
                                        <p:tgtEl>
                                          <p:spTgt spid="2">
                                            <p:txEl>
                                              <p:pRg st="4" end="4"/>
                                            </p:txEl>
                                          </p:spTgt>
                                        </p:tgtEl>
                                      </p:cBhvr>
                                    </p:animEffect>
                                    <p:anim calcmode="lin" valueType="num">
                                      <p:cBhvr>
                                        <p:cTn id="62" dur="1822" tmFilter="0,0; 0.14,0.36; 0.43,0.73; 0.71,0.91; 1.0,1.0">
                                          <p:stCondLst>
                                            <p:cond delay="0"/>
                                          </p:stCondLst>
                                        </p:cTn>
                                        <p:tgtEl>
                                          <p:spTgt spid="2">
                                            <p:txEl>
                                              <p:pRg st="4" end="4"/>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2">
                                            <p:txEl>
                                              <p:pRg st="4" end="4"/>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2">
                                            <p:txEl>
                                              <p:pRg st="4" end="4"/>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2">
                                            <p:txEl>
                                              <p:pRg st="4" end="4"/>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2">
                                            <p:txEl>
                                              <p:pRg st="4" end="4"/>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2">
                                            <p:txEl>
                                              <p:pRg st="4" end="4"/>
                                            </p:txEl>
                                          </p:spTgt>
                                        </p:tgtEl>
                                      </p:cBhvr>
                                      <p:to x="100000" y="60000"/>
                                    </p:animScale>
                                    <p:animScale>
                                      <p:cBhvr>
                                        <p:cTn id="68" dur="166" decel="50000">
                                          <p:stCondLst>
                                            <p:cond delay="676"/>
                                          </p:stCondLst>
                                        </p:cTn>
                                        <p:tgtEl>
                                          <p:spTgt spid="2">
                                            <p:txEl>
                                              <p:pRg st="4" end="4"/>
                                            </p:txEl>
                                          </p:spTgt>
                                        </p:tgtEl>
                                      </p:cBhvr>
                                      <p:to x="100000" y="100000"/>
                                    </p:animScale>
                                    <p:animScale>
                                      <p:cBhvr>
                                        <p:cTn id="69" dur="26">
                                          <p:stCondLst>
                                            <p:cond delay="1312"/>
                                          </p:stCondLst>
                                        </p:cTn>
                                        <p:tgtEl>
                                          <p:spTgt spid="2">
                                            <p:txEl>
                                              <p:pRg st="4" end="4"/>
                                            </p:txEl>
                                          </p:spTgt>
                                        </p:tgtEl>
                                      </p:cBhvr>
                                      <p:to x="100000" y="80000"/>
                                    </p:animScale>
                                    <p:animScale>
                                      <p:cBhvr>
                                        <p:cTn id="70" dur="166" decel="50000">
                                          <p:stCondLst>
                                            <p:cond delay="1338"/>
                                          </p:stCondLst>
                                        </p:cTn>
                                        <p:tgtEl>
                                          <p:spTgt spid="2">
                                            <p:txEl>
                                              <p:pRg st="4" end="4"/>
                                            </p:txEl>
                                          </p:spTgt>
                                        </p:tgtEl>
                                      </p:cBhvr>
                                      <p:to x="100000" y="100000"/>
                                    </p:animScale>
                                    <p:animScale>
                                      <p:cBhvr>
                                        <p:cTn id="71" dur="26">
                                          <p:stCondLst>
                                            <p:cond delay="1642"/>
                                          </p:stCondLst>
                                        </p:cTn>
                                        <p:tgtEl>
                                          <p:spTgt spid="2">
                                            <p:txEl>
                                              <p:pRg st="4" end="4"/>
                                            </p:txEl>
                                          </p:spTgt>
                                        </p:tgtEl>
                                      </p:cBhvr>
                                      <p:to x="100000" y="90000"/>
                                    </p:animScale>
                                    <p:animScale>
                                      <p:cBhvr>
                                        <p:cTn id="72" dur="166" decel="50000">
                                          <p:stCondLst>
                                            <p:cond delay="1668"/>
                                          </p:stCondLst>
                                        </p:cTn>
                                        <p:tgtEl>
                                          <p:spTgt spid="2">
                                            <p:txEl>
                                              <p:pRg st="4" end="4"/>
                                            </p:txEl>
                                          </p:spTgt>
                                        </p:tgtEl>
                                      </p:cBhvr>
                                      <p:to x="100000" y="100000"/>
                                    </p:animScale>
                                    <p:animScale>
                                      <p:cBhvr>
                                        <p:cTn id="73" dur="26">
                                          <p:stCondLst>
                                            <p:cond delay="1808"/>
                                          </p:stCondLst>
                                        </p:cTn>
                                        <p:tgtEl>
                                          <p:spTgt spid="2">
                                            <p:txEl>
                                              <p:pRg st="4" end="4"/>
                                            </p:txEl>
                                          </p:spTgt>
                                        </p:tgtEl>
                                      </p:cBhvr>
                                      <p:to x="100000" y="95000"/>
                                    </p:animScale>
                                    <p:animScale>
                                      <p:cBhvr>
                                        <p:cTn id="74" dur="166" decel="50000">
                                          <p:stCondLst>
                                            <p:cond delay="1834"/>
                                          </p:stCondLst>
                                        </p:cTn>
                                        <p:tgtEl>
                                          <p:spTgt spid="2">
                                            <p:txEl>
                                              <p:pRg st="4" end="4"/>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2">
                                            <p:txEl>
                                              <p:pRg st="6" end="6"/>
                                            </p:txEl>
                                          </p:spTgt>
                                        </p:tgtEl>
                                        <p:attrNameLst>
                                          <p:attrName>style.visibility</p:attrName>
                                        </p:attrNameLst>
                                      </p:cBhvr>
                                      <p:to>
                                        <p:strVal val="visible"/>
                                      </p:to>
                                    </p:set>
                                    <p:animEffect transition="in" filter="wipe(down)">
                                      <p:cBhvr>
                                        <p:cTn id="79" dur="580">
                                          <p:stCondLst>
                                            <p:cond delay="0"/>
                                          </p:stCondLst>
                                        </p:cTn>
                                        <p:tgtEl>
                                          <p:spTgt spid="2">
                                            <p:txEl>
                                              <p:pRg st="6" end="6"/>
                                            </p:txEl>
                                          </p:spTgt>
                                        </p:tgtEl>
                                      </p:cBhvr>
                                    </p:animEffect>
                                    <p:anim calcmode="lin" valueType="num">
                                      <p:cBhvr>
                                        <p:cTn id="80" dur="1822" tmFilter="0,0; 0.14,0.36; 0.43,0.73; 0.71,0.91; 1.0,1.0">
                                          <p:stCondLst>
                                            <p:cond delay="0"/>
                                          </p:stCondLst>
                                        </p:cTn>
                                        <p:tgtEl>
                                          <p:spTgt spid="2">
                                            <p:txEl>
                                              <p:pRg st="6" end="6"/>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2">
                                            <p:txEl>
                                              <p:pRg st="6" end="6"/>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2">
                                            <p:txEl>
                                              <p:pRg st="6" end="6"/>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2">
                                            <p:txEl>
                                              <p:pRg st="6" end="6"/>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2">
                                            <p:txEl>
                                              <p:pRg st="6" end="6"/>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2">
                                            <p:txEl>
                                              <p:pRg st="6" end="6"/>
                                            </p:txEl>
                                          </p:spTgt>
                                        </p:tgtEl>
                                      </p:cBhvr>
                                      <p:to x="100000" y="60000"/>
                                    </p:animScale>
                                    <p:animScale>
                                      <p:cBhvr>
                                        <p:cTn id="86" dur="166" decel="50000">
                                          <p:stCondLst>
                                            <p:cond delay="676"/>
                                          </p:stCondLst>
                                        </p:cTn>
                                        <p:tgtEl>
                                          <p:spTgt spid="2">
                                            <p:txEl>
                                              <p:pRg st="6" end="6"/>
                                            </p:txEl>
                                          </p:spTgt>
                                        </p:tgtEl>
                                      </p:cBhvr>
                                      <p:to x="100000" y="100000"/>
                                    </p:animScale>
                                    <p:animScale>
                                      <p:cBhvr>
                                        <p:cTn id="87" dur="26">
                                          <p:stCondLst>
                                            <p:cond delay="1312"/>
                                          </p:stCondLst>
                                        </p:cTn>
                                        <p:tgtEl>
                                          <p:spTgt spid="2">
                                            <p:txEl>
                                              <p:pRg st="6" end="6"/>
                                            </p:txEl>
                                          </p:spTgt>
                                        </p:tgtEl>
                                      </p:cBhvr>
                                      <p:to x="100000" y="80000"/>
                                    </p:animScale>
                                    <p:animScale>
                                      <p:cBhvr>
                                        <p:cTn id="88" dur="166" decel="50000">
                                          <p:stCondLst>
                                            <p:cond delay="1338"/>
                                          </p:stCondLst>
                                        </p:cTn>
                                        <p:tgtEl>
                                          <p:spTgt spid="2">
                                            <p:txEl>
                                              <p:pRg st="6" end="6"/>
                                            </p:txEl>
                                          </p:spTgt>
                                        </p:tgtEl>
                                      </p:cBhvr>
                                      <p:to x="100000" y="100000"/>
                                    </p:animScale>
                                    <p:animScale>
                                      <p:cBhvr>
                                        <p:cTn id="89" dur="26">
                                          <p:stCondLst>
                                            <p:cond delay="1642"/>
                                          </p:stCondLst>
                                        </p:cTn>
                                        <p:tgtEl>
                                          <p:spTgt spid="2">
                                            <p:txEl>
                                              <p:pRg st="6" end="6"/>
                                            </p:txEl>
                                          </p:spTgt>
                                        </p:tgtEl>
                                      </p:cBhvr>
                                      <p:to x="100000" y="90000"/>
                                    </p:animScale>
                                    <p:animScale>
                                      <p:cBhvr>
                                        <p:cTn id="90" dur="166" decel="50000">
                                          <p:stCondLst>
                                            <p:cond delay="1668"/>
                                          </p:stCondLst>
                                        </p:cTn>
                                        <p:tgtEl>
                                          <p:spTgt spid="2">
                                            <p:txEl>
                                              <p:pRg st="6" end="6"/>
                                            </p:txEl>
                                          </p:spTgt>
                                        </p:tgtEl>
                                      </p:cBhvr>
                                      <p:to x="100000" y="100000"/>
                                    </p:animScale>
                                    <p:animScale>
                                      <p:cBhvr>
                                        <p:cTn id="91" dur="26">
                                          <p:stCondLst>
                                            <p:cond delay="1808"/>
                                          </p:stCondLst>
                                        </p:cTn>
                                        <p:tgtEl>
                                          <p:spTgt spid="2">
                                            <p:txEl>
                                              <p:pRg st="6" end="6"/>
                                            </p:txEl>
                                          </p:spTgt>
                                        </p:tgtEl>
                                      </p:cBhvr>
                                      <p:to x="100000" y="95000"/>
                                    </p:animScale>
                                    <p:animScale>
                                      <p:cBhvr>
                                        <p:cTn id="92" dur="166" decel="50000">
                                          <p:stCondLst>
                                            <p:cond delay="1834"/>
                                          </p:stCondLst>
                                        </p:cTn>
                                        <p:tgtEl>
                                          <p:spTgt spid="2">
                                            <p:txEl>
                                              <p:pRg st="6" end="6"/>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2">
                                            <p:txEl>
                                              <p:pRg st="7" end="7"/>
                                            </p:txEl>
                                          </p:spTgt>
                                        </p:tgtEl>
                                        <p:attrNameLst>
                                          <p:attrName>style.visibility</p:attrName>
                                        </p:attrNameLst>
                                      </p:cBhvr>
                                      <p:to>
                                        <p:strVal val="visible"/>
                                      </p:to>
                                    </p:set>
                                    <p:animEffect transition="in" filter="wipe(down)">
                                      <p:cBhvr>
                                        <p:cTn id="97" dur="580">
                                          <p:stCondLst>
                                            <p:cond delay="0"/>
                                          </p:stCondLst>
                                        </p:cTn>
                                        <p:tgtEl>
                                          <p:spTgt spid="2">
                                            <p:txEl>
                                              <p:pRg st="7" end="7"/>
                                            </p:txEl>
                                          </p:spTgt>
                                        </p:tgtEl>
                                      </p:cBhvr>
                                    </p:animEffect>
                                    <p:anim calcmode="lin" valueType="num">
                                      <p:cBhvr>
                                        <p:cTn id="98" dur="1822" tmFilter="0,0; 0.14,0.36; 0.43,0.73; 0.71,0.91; 1.0,1.0">
                                          <p:stCondLst>
                                            <p:cond delay="0"/>
                                          </p:stCondLst>
                                        </p:cTn>
                                        <p:tgtEl>
                                          <p:spTgt spid="2">
                                            <p:txEl>
                                              <p:pRg st="7" end="7"/>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2">
                                            <p:txEl>
                                              <p:pRg st="7" end="7"/>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2">
                                            <p:txEl>
                                              <p:pRg st="7" end="7"/>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2">
                                            <p:txEl>
                                              <p:pRg st="7" end="7"/>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2">
                                            <p:txEl>
                                              <p:pRg st="7" end="7"/>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2">
                                            <p:txEl>
                                              <p:pRg st="7" end="7"/>
                                            </p:txEl>
                                          </p:spTgt>
                                        </p:tgtEl>
                                      </p:cBhvr>
                                      <p:to x="100000" y="60000"/>
                                    </p:animScale>
                                    <p:animScale>
                                      <p:cBhvr>
                                        <p:cTn id="104" dur="166" decel="50000">
                                          <p:stCondLst>
                                            <p:cond delay="676"/>
                                          </p:stCondLst>
                                        </p:cTn>
                                        <p:tgtEl>
                                          <p:spTgt spid="2">
                                            <p:txEl>
                                              <p:pRg st="7" end="7"/>
                                            </p:txEl>
                                          </p:spTgt>
                                        </p:tgtEl>
                                      </p:cBhvr>
                                      <p:to x="100000" y="100000"/>
                                    </p:animScale>
                                    <p:animScale>
                                      <p:cBhvr>
                                        <p:cTn id="105" dur="26">
                                          <p:stCondLst>
                                            <p:cond delay="1312"/>
                                          </p:stCondLst>
                                        </p:cTn>
                                        <p:tgtEl>
                                          <p:spTgt spid="2">
                                            <p:txEl>
                                              <p:pRg st="7" end="7"/>
                                            </p:txEl>
                                          </p:spTgt>
                                        </p:tgtEl>
                                      </p:cBhvr>
                                      <p:to x="100000" y="80000"/>
                                    </p:animScale>
                                    <p:animScale>
                                      <p:cBhvr>
                                        <p:cTn id="106" dur="166" decel="50000">
                                          <p:stCondLst>
                                            <p:cond delay="1338"/>
                                          </p:stCondLst>
                                        </p:cTn>
                                        <p:tgtEl>
                                          <p:spTgt spid="2">
                                            <p:txEl>
                                              <p:pRg st="7" end="7"/>
                                            </p:txEl>
                                          </p:spTgt>
                                        </p:tgtEl>
                                      </p:cBhvr>
                                      <p:to x="100000" y="100000"/>
                                    </p:animScale>
                                    <p:animScale>
                                      <p:cBhvr>
                                        <p:cTn id="107" dur="26">
                                          <p:stCondLst>
                                            <p:cond delay="1642"/>
                                          </p:stCondLst>
                                        </p:cTn>
                                        <p:tgtEl>
                                          <p:spTgt spid="2">
                                            <p:txEl>
                                              <p:pRg st="7" end="7"/>
                                            </p:txEl>
                                          </p:spTgt>
                                        </p:tgtEl>
                                      </p:cBhvr>
                                      <p:to x="100000" y="90000"/>
                                    </p:animScale>
                                    <p:animScale>
                                      <p:cBhvr>
                                        <p:cTn id="108" dur="166" decel="50000">
                                          <p:stCondLst>
                                            <p:cond delay="1668"/>
                                          </p:stCondLst>
                                        </p:cTn>
                                        <p:tgtEl>
                                          <p:spTgt spid="2">
                                            <p:txEl>
                                              <p:pRg st="7" end="7"/>
                                            </p:txEl>
                                          </p:spTgt>
                                        </p:tgtEl>
                                      </p:cBhvr>
                                      <p:to x="100000" y="100000"/>
                                    </p:animScale>
                                    <p:animScale>
                                      <p:cBhvr>
                                        <p:cTn id="109" dur="26">
                                          <p:stCondLst>
                                            <p:cond delay="1808"/>
                                          </p:stCondLst>
                                        </p:cTn>
                                        <p:tgtEl>
                                          <p:spTgt spid="2">
                                            <p:txEl>
                                              <p:pRg st="7" end="7"/>
                                            </p:txEl>
                                          </p:spTgt>
                                        </p:tgtEl>
                                      </p:cBhvr>
                                      <p:to x="100000" y="95000"/>
                                    </p:animScale>
                                    <p:animScale>
                                      <p:cBhvr>
                                        <p:cTn id="110" dur="166" decel="50000">
                                          <p:stCondLst>
                                            <p:cond delay="1834"/>
                                          </p:stCondLst>
                                        </p:cTn>
                                        <p:tgtEl>
                                          <p:spTgt spid="2">
                                            <p:txEl>
                                              <p:pRg st="7" end="7"/>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grpId="0" nodeType="clickEffect">
                                  <p:stCondLst>
                                    <p:cond delay="0"/>
                                  </p:stCondLst>
                                  <p:childTnLst>
                                    <p:set>
                                      <p:cBhvr>
                                        <p:cTn id="114" dur="1" fill="hold">
                                          <p:stCondLst>
                                            <p:cond delay="0"/>
                                          </p:stCondLst>
                                        </p:cTn>
                                        <p:tgtEl>
                                          <p:spTgt spid="2">
                                            <p:txEl>
                                              <p:pRg st="9" end="9"/>
                                            </p:txEl>
                                          </p:spTgt>
                                        </p:tgtEl>
                                        <p:attrNameLst>
                                          <p:attrName>style.visibility</p:attrName>
                                        </p:attrNameLst>
                                      </p:cBhvr>
                                      <p:to>
                                        <p:strVal val="visible"/>
                                      </p:to>
                                    </p:set>
                                    <p:animEffect transition="in" filter="wipe(down)">
                                      <p:cBhvr>
                                        <p:cTn id="115" dur="580">
                                          <p:stCondLst>
                                            <p:cond delay="0"/>
                                          </p:stCondLst>
                                        </p:cTn>
                                        <p:tgtEl>
                                          <p:spTgt spid="2">
                                            <p:txEl>
                                              <p:pRg st="9" end="9"/>
                                            </p:txEl>
                                          </p:spTgt>
                                        </p:tgtEl>
                                      </p:cBhvr>
                                    </p:animEffect>
                                    <p:anim calcmode="lin" valueType="num">
                                      <p:cBhvr>
                                        <p:cTn id="116" dur="1822" tmFilter="0,0; 0.14,0.36; 0.43,0.73; 0.71,0.91; 1.0,1.0">
                                          <p:stCondLst>
                                            <p:cond delay="0"/>
                                          </p:stCondLst>
                                        </p:cTn>
                                        <p:tgtEl>
                                          <p:spTgt spid="2">
                                            <p:txEl>
                                              <p:pRg st="9" end="9"/>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2">
                                            <p:txEl>
                                              <p:pRg st="9" end="9"/>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2">
                                            <p:txEl>
                                              <p:pRg st="9" end="9"/>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2">
                                            <p:txEl>
                                              <p:pRg st="9" end="9"/>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2">
                                            <p:txEl>
                                              <p:pRg st="9" end="9"/>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2">
                                            <p:txEl>
                                              <p:pRg st="9" end="9"/>
                                            </p:txEl>
                                          </p:spTgt>
                                        </p:tgtEl>
                                      </p:cBhvr>
                                      <p:to x="100000" y="60000"/>
                                    </p:animScale>
                                    <p:animScale>
                                      <p:cBhvr>
                                        <p:cTn id="122" dur="166" decel="50000">
                                          <p:stCondLst>
                                            <p:cond delay="676"/>
                                          </p:stCondLst>
                                        </p:cTn>
                                        <p:tgtEl>
                                          <p:spTgt spid="2">
                                            <p:txEl>
                                              <p:pRg st="9" end="9"/>
                                            </p:txEl>
                                          </p:spTgt>
                                        </p:tgtEl>
                                      </p:cBhvr>
                                      <p:to x="100000" y="100000"/>
                                    </p:animScale>
                                    <p:animScale>
                                      <p:cBhvr>
                                        <p:cTn id="123" dur="26">
                                          <p:stCondLst>
                                            <p:cond delay="1312"/>
                                          </p:stCondLst>
                                        </p:cTn>
                                        <p:tgtEl>
                                          <p:spTgt spid="2">
                                            <p:txEl>
                                              <p:pRg st="9" end="9"/>
                                            </p:txEl>
                                          </p:spTgt>
                                        </p:tgtEl>
                                      </p:cBhvr>
                                      <p:to x="100000" y="80000"/>
                                    </p:animScale>
                                    <p:animScale>
                                      <p:cBhvr>
                                        <p:cTn id="124" dur="166" decel="50000">
                                          <p:stCondLst>
                                            <p:cond delay="1338"/>
                                          </p:stCondLst>
                                        </p:cTn>
                                        <p:tgtEl>
                                          <p:spTgt spid="2">
                                            <p:txEl>
                                              <p:pRg st="9" end="9"/>
                                            </p:txEl>
                                          </p:spTgt>
                                        </p:tgtEl>
                                      </p:cBhvr>
                                      <p:to x="100000" y="100000"/>
                                    </p:animScale>
                                    <p:animScale>
                                      <p:cBhvr>
                                        <p:cTn id="125" dur="26">
                                          <p:stCondLst>
                                            <p:cond delay="1642"/>
                                          </p:stCondLst>
                                        </p:cTn>
                                        <p:tgtEl>
                                          <p:spTgt spid="2">
                                            <p:txEl>
                                              <p:pRg st="9" end="9"/>
                                            </p:txEl>
                                          </p:spTgt>
                                        </p:tgtEl>
                                      </p:cBhvr>
                                      <p:to x="100000" y="90000"/>
                                    </p:animScale>
                                    <p:animScale>
                                      <p:cBhvr>
                                        <p:cTn id="126" dur="166" decel="50000">
                                          <p:stCondLst>
                                            <p:cond delay="1668"/>
                                          </p:stCondLst>
                                        </p:cTn>
                                        <p:tgtEl>
                                          <p:spTgt spid="2">
                                            <p:txEl>
                                              <p:pRg st="9" end="9"/>
                                            </p:txEl>
                                          </p:spTgt>
                                        </p:tgtEl>
                                      </p:cBhvr>
                                      <p:to x="100000" y="100000"/>
                                    </p:animScale>
                                    <p:animScale>
                                      <p:cBhvr>
                                        <p:cTn id="127" dur="26">
                                          <p:stCondLst>
                                            <p:cond delay="1808"/>
                                          </p:stCondLst>
                                        </p:cTn>
                                        <p:tgtEl>
                                          <p:spTgt spid="2">
                                            <p:txEl>
                                              <p:pRg st="9" end="9"/>
                                            </p:txEl>
                                          </p:spTgt>
                                        </p:tgtEl>
                                      </p:cBhvr>
                                      <p:to x="100000" y="95000"/>
                                    </p:animScale>
                                    <p:animScale>
                                      <p:cBhvr>
                                        <p:cTn id="128" dur="166" decel="50000">
                                          <p:stCondLst>
                                            <p:cond delay="1834"/>
                                          </p:stCondLst>
                                        </p:cTn>
                                        <p:tgtEl>
                                          <p:spTgt spid="2">
                                            <p:txEl>
                                              <p:pRg st="9" end="9"/>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2">
                                            <p:txEl>
                                              <p:pRg st="10" end="10"/>
                                            </p:txEl>
                                          </p:spTgt>
                                        </p:tgtEl>
                                        <p:attrNameLst>
                                          <p:attrName>style.visibility</p:attrName>
                                        </p:attrNameLst>
                                      </p:cBhvr>
                                      <p:to>
                                        <p:strVal val="visible"/>
                                      </p:to>
                                    </p:set>
                                    <p:animEffect transition="in" filter="wipe(down)">
                                      <p:cBhvr>
                                        <p:cTn id="133" dur="580">
                                          <p:stCondLst>
                                            <p:cond delay="0"/>
                                          </p:stCondLst>
                                        </p:cTn>
                                        <p:tgtEl>
                                          <p:spTgt spid="2">
                                            <p:txEl>
                                              <p:pRg st="10" end="10"/>
                                            </p:txEl>
                                          </p:spTgt>
                                        </p:tgtEl>
                                      </p:cBhvr>
                                    </p:animEffect>
                                    <p:anim calcmode="lin" valueType="num">
                                      <p:cBhvr>
                                        <p:cTn id="134" dur="1822" tmFilter="0,0; 0.14,0.36; 0.43,0.73; 0.71,0.91; 1.0,1.0">
                                          <p:stCondLst>
                                            <p:cond delay="0"/>
                                          </p:stCondLst>
                                        </p:cTn>
                                        <p:tgtEl>
                                          <p:spTgt spid="2">
                                            <p:txEl>
                                              <p:pRg st="10" end="10"/>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2">
                                            <p:txEl>
                                              <p:pRg st="10" end="10"/>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2">
                                            <p:txEl>
                                              <p:pRg st="10" end="10"/>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2">
                                            <p:txEl>
                                              <p:pRg st="10" end="10"/>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2">
                                            <p:txEl>
                                              <p:pRg st="10" end="10"/>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2">
                                            <p:txEl>
                                              <p:pRg st="10" end="10"/>
                                            </p:txEl>
                                          </p:spTgt>
                                        </p:tgtEl>
                                      </p:cBhvr>
                                      <p:to x="100000" y="60000"/>
                                    </p:animScale>
                                    <p:animScale>
                                      <p:cBhvr>
                                        <p:cTn id="140" dur="166" decel="50000">
                                          <p:stCondLst>
                                            <p:cond delay="676"/>
                                          </p:stCondLst>
                                        </p:cTn>
                                        <p:tgtEl>
                                          <p:spTgt spid="2">
                                            <p:txEl>
                                              <p:pRg st="10" end="10"/>
                                            </p:txEl>
                                          </p:spTgt>
                                        </p:tgtEl>
                                      </p:cBhvr>
                                      <p:to x="100000" y="100000"/>
                                    </p:animScale>
                                    <p:animScale>
                                      <p:cBhvr>
                                        <p:cTn id="141" dur="26">
                                          <p:stCondLst>
                                            <p:cond delay="1312"/>
                                          </p:stCondLst>
                                        </p:cTn>
                                        <p:tgtEl>
                                          <p:spTgt spid="2">
                                            <p:txEl>
                                              <p:pRg st="10" end="10"/>
                                            </p:txEl>
                                          </p:spTgt>
                                        </p:tgtEl>
                                      </p:cBhvr>
                                      <p:to x="100000" y="80000"/>
                                    </p:animScale>
                                    <p:animScale>
                                      <p:cBhvr>
                                        <p:cTn id="142" dur="166" decel="50000">
                                          <p:stCondLst>
                                            <p:cond delay="1338"/>
                                          </p:stCondLst>
                                        </p:cTn>
                                        <p:tgtEl>
                                          <p:spTgt spid="2">
                                            <p:txEl>
                                              <p:pRg st="10" end="10"/>
                                            </p:txEl>
                                          </p:spTgt>
                                        </p:tgtEl>
                                      </p:cBhvr>
                                      <p:to x="100000" y="100000"/>
                                    </p:animScale>
                                    <p:animScale>
                                      <p:cBhvr>
                                        <p:cTn id="143" dur="26">
                                          <p:stCondLst>
                                            <p:cond delay="1642"/>
                                          </p:stCondLst>
                                        </p:cTn>
                                        <p:tgtEl>
                                          <p:spTgt spid="2">
                                            <p:txEl>
                                              <p:pRg st="10" end="10"/>
                                            </p:txEl>
                                          </p:spTgt>
                                        </p:tgtEl>
                                      </p:cBhvr>
                                      <p:to x="100000" y="90000"/>
                                    </p:animScale>
                                    <p:animScale>
                                      <p:cBhvr>
                                        <p:cTn id="144" dur="166" decel="50000">
                                          <p:stCondLst>
                                            <p:cond delay="1668"/>
                                          </p:stCondLst>
                                        </p:cTn>
                                        <p:tgtEl>
                                          <p:spTgt spid="2">
                                            <p:txEl>
                                              <p:pRg st="10" end="10"/>
                                            </p:txEl>
                                          </p:spTgt>
                                        </p:tgtEl>
                                      </p:cBhvr>
                                      <p:to x="100000" y="100000"/>
                                    </p:animScale>
                                    <p:animScale>
                                      <p:cBhvr>
                                        <p:cTn id="145" dur="26">
                                          <p:stCondLst>
                                            <p:cond delay="1808"/>
                                          </p:stCondLst>
                                        </p:cTn>
                                        <p:tgtEl>
                                          <p:spTgt spid="2">
                                            <p:txEl>
                                              <p:pRg st="10" end="10"/>
                                            </p:txEl>
                                          </p:spTgt>
                                        </p:tgtEl>
                                      </p:cBhvr>
                                      <p:to x="100000" y="95000"/>
                                    </p:animScale>
                                    <p:animScale>
                                      <p:cBhvr>
                                        <p:cTn id="146" dur="166" decel="50000">
                                          <p:stCondLst>
                                            <p:cond delay="1834"/>
                                          </p:stCondLst>
                                        </p:cTn>
                                        <p:tgtEl>
                                          <p:spTgt spid="2">
                                            <p:txEl>
                                              <p:pRg st="10" end="1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normAutofit fontScale="70000" lnSpcReduction="20000"/>
          </a:bodyPr>
          <a:lstStyle/>
          <a:p>
            <a:r>
              <a:rPr lang="es-CO" dirty="0"/>
              <a:t>5</a:t>
            </a:r>
            <a:r>
              <a:rPr lang="es-CO" dirty="0" smtClean="0">
                <a:solidFill>
                  <a:srgbClr val="FF0000"/>
                </a:solidFill>
              </a:rPr>
              <a:t>.¿Sabe usted cual es el texto que se encuentra en el centro de la Biblia?</a:t>
            </a:r>
          </a:p>
          <a:p>
            <a:r>
              <a:rPr lang="es-CO" dirty="0" smtClean="0"/>
              <a:t>El </a:t>
            </a:r>
            <a:r>
              <a:rPr lang="es-CO" dirty="0"/>
              <a:t>texto que se encuentra en todo el centro de la Biblia es el versículo 8 del Salmo 118, además es uno de los consejos y mandatos más importantes: “Mejor es confiar en Jehová que confiar en el hombre”.</a:t>
            </a:r>
          </a:p>
          <a:p>
            <a:endParaRPr lang="es-CO" dirty="0" smtClean="0"/>
          </a:p>
          <a:p>
            <a:r>
              <a:rPr lang="es-CO" dirty="0" smtClean="0"/>
              <a:t>6</a:t>
            </a:r>
            <a:r>
              <a:rPr lang="es-CO" dirty="0" smtClean="0">
                <a:solidFill>
                  <a:srgbClr val="FF0000"/>
                </a:solidFill>
              </a:rPr>
              <a:t>.¿Sabe usted cuantos capítulos tiene la Biblia?</a:t>
            </a:r>
          </a:p>
          <a:p>
            <a:r>
              <a:rPr lang="es-CO" dirty="0" smtClean="0"/>
              <a:t>En </a:t>
            </a:r>
            <a:r>
              <a:rPr lang="es-CO" dirty="0"/>
              <a:t>la Biblia hay 1189 capítulos: 929 del Antiguo Testamento y 260 del Nuevo Testamento.</a:t>
            </a:r>
          </a:p>
          <a:p>
            <a:endParaRPr lang="es-CO" dirty="0" smtClean="0"/>
          </a:p>
          <a:p>
            <a:r>
              <a:rPr lang="es-CO" dirty="0" smtClean="0"/>
              <a:t>7</a:t>
            </a:r>
            <a:r>
              <a:rPr lang="es-CO" dirty="0" smtClean="0">
                <a:solidFill>
                  <a:srgbClr val="FF0000"/>
                </a:solidFill>
              </a:rPr>
              <a:t>.¿Sabe usted cuantas profecías anunciaban la venida del Mecías?</a:t>
            </a:r>
          </a:p>
          <a:p>
            <a:r>
              <a:rPr lang="es-CO" dirty="0" smtClean="0"/>
              <a:t>En </a:t>
            </a:r>
            <a:r>
              <a:rPr lang="es-CO" dirty="0"/>
              <a:t>el Antiguo Testamento existen más de 300 profecías que anuncian la venida del Mesías, obviamente estas ya se cumplieron en su oportunidad; sin embargo, todavía falta que se cumplan alrededor de 500 que anuncian su segunda venida.</a:t>
            </a:r>
          </a:p>
          <a:p>
            <a:endParaRPr lang="es-CO" dirty="0" smtClean="0"/>
          </a:p>
          <a:p>
            <a:r>
              <a:rPr lang="es-CO" dirty="0" smtClean="0"/>
              <a:t>8</a:t>
            </a:r>
            <a:r>
              <a:rPr lang="es-CO" dirty="0" smtClean="0">
                <a:solidFill>
                  <a:srgbClr val="FF0000"/>
                </a:solidFill>
              </a:rPr>
              <a:t>.¿Sabe usted cuantas personas fueron salvas del diluvio?</a:t>
            </a:r>
          </a:p>
          <a:p>
            <a:r>
              <a:rPr lang="es-CO" dirty="0" smtClean="0"/>
              <a:t>Si </a:t>
            </a:r>
            <a:r>
              <a:rPr lang="es-CO" dirty="0"/>
              <a:t>usted se pregunta cuantos son pocos o pocas, puede encontrar la respuesta en 1 P. 3:20 ...pocas personas, es decir, ocho, </a:t>
            </a:r>
            <a:r>
              <a:rPr lang="es-CO" dirty="0" smtClean="0"/>
              <a:t>fueron</a:t>
            </a:r>
            <a:r>
              <a:rPr lang="es-CO" dirty="0"/>
              <a:t> </a:t>
            </a:r>
            <a:r>
              <a:rPr lang="es-CO" dirty="0" smtClean="0"/>
              <a:t>salvas.</a:t>
            </a:r>
            <a:endParaRPr lang="es-CO" dirty="0"/>
          </a:p>
          <a:p>
            <a:endParaRPr lang="es-CO" dirty="0"/>
          </a:p>
        </p:txBody>
      </p:sp>
    </p:spTree>
    <p:extLst>
      <p:ext uri="{BB962C8B-B14F-4D97-AF65-F5344CB8AC3E}">
        <p14:creationId xmlns:p14="http://schemas.microsoft.com/office/powerpoint/2010/main" val="2582165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
                                            <p:txEl>
                                              <p:pRg st="1" end="1"/>
                                            </p:txEl>
                                          </p:spTgt>
                                        </p:tgtEl>
                                        <p:attrNameLst>
                                          <p:attrName>style.visibility</p:attrName>
                                        </p:attrNameLst>
                                      </p:cBhvr>
                                      <p:to>
                                        <p:strVal val="visible"/>
                                      </p:to>
                                    </p:set>
                                    <p:animEffect transition="in" filter="wipe(down)">
                                      <p:cBhvr>
                                        <p:cTn id="25" dur="580">
                                          <p:stCondLst>
                                            <p:cond delay="0"/>
                                          </p:stCondLst>
                                        </p:cTn>
                                        <p:tgtEl>
                                          <p:spTgt spid="2">
                                            <p:txEl>
                                              <p:pRg st="1" end="1"/>
                                            </p:txEl>
                                          </p:spTgt>
                                        </p:tgtEl>
                                      </p:cBhvr>
                                    </p:animEffect>
                                    <p:anim calcmode="lin" valueType="num">
                                      <p:cBhvr>
                                        <p:cTn id="26" dur="1822" tmFilter="0,0; 0.14,0.36; 0.43,0.73; 0.71,0.91; 1.0,1.0">
                                          <p:stCondLst>
                                            <p:cond delay="0"/>
                                          </p:stCondLst>
                                        </p:cTn>
                                        <p:tgtEl>
                                          <p:spTgt spid="2">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
                                            <p:txEl>
                                              <p:pRg st="1" end="1"/>
                                            </p:txEl>
                                          </p:spTgt>
                                        </p:tgtEl>
                                      </p:cBhvr>
                                      <p:to x="100000" y="60000"/>
                                    </p:animScale>
                                    <p:animScale>
                                      <p:cBhvr>
                                        <p:cTn id="32" dur="166" decel="50000">
                                          <p:stCondLst>
                                            <p:cond delay="676"/>
                                          </p:stCondLst>
                                        </p:cTn>
                                        <p:tgtEl>
                                          <p:spTgt spid="2">
                                            <p:txEl>
                                              <p:pRg st="1" end="1"/>
                                            </p:txEl>
                                          </p:spTgt>
                                        </p:tgtEl>
                                      </p:cBhvr>
                                      <p:to x="100000" y="100000"/>
                                    </p:animScale>
                                    <p:animScale>
                                      <p:cBhvr>
                                        <p:cTn id="33" dur="26">
                                          <p:stCondLst>
                                            <p:cond delay="1312"/>
                                          </p:stCondLst>
                                        </p:cTn>
                                        <p:tgtEl>
                                          <p:spTgt spid="2">
                                            <p:txEl>
                                              <p:pRg st="1" end="1"/>
                                            </p:txEl>
                                          </p:spTgt>
                                        </p:tgtEl>
                                      </p:cBhvr>
                                      <p:to x="100000" y="80000"/>
                                    </p:animScale>
                                    <p:animScale>
                                      <p:cBhvr>
                                        <p:cTn id="34" dur="166" decel="50000">
                                          <p:stCondLst>
                                            <p:cond delay="1338"/>
                                          </p:stCondLst>
                                        </p:cTn>
                                        <p:tgtEl>
                                          <p:spTgt spid="2">
                                            <p:txEl>
                                              <p:pRg st="1" end="1"/>
                                            </p:txEl>
                                          </p:spTgt>
                                        </p:tgtEl>
                                      </p:cBhvr>
                                      <p:to x="100000" y="100000"/>
                                    </p:animScale>
                                    <p:animScale>
                                      <p:cBhvr>
                                        <p:cTn id="35" dur="26">
                                          <p:stCondLst>
                                            <p:cond delay="1642"/>
                                          </p:stCondLst>
                                        </p:cTn>
                                        <p:tgtEl>
                                          <p:spTgt spid="2">
                                            <p:txEl>
                                              <p:pRg st="1" end="1"/>
                                            </p:txEl>
                                          </p:spTgt>
                                        </p:tgtEl>
                                      </p:cBhvr>
                                      <p:to x="100000" y="90000"/>
                                    </p:animScale>
                                    <p:animScale>
                                      <p:cBhvr>
                                        <p:cTn id="36" dur="166" decel="50000">
                                          <p:stCondLst>
                                            <p:cond delay="1668"/>
                                          </p:stCondLst>
                                        </p:cTn>
                                        <p:tgtEl>
                                          <p:spTgt spid="2">
                                            <p:txEl>
                                              <p:pRg st="1" end="1"/>
                                            </p:txEl>
                                          </p:spTgt>
                                        </p:tgtEl>
                                      </p:cBhvr>
                                      <p:to x="100000" y="100000"/>
                                    </p:animScale>
                                    <p:animScale>
                                      <p:cBhvr>
                                        <p:cTn id="37" dur="26">
                                          <p:stCondLst>
                                            <p:cond delay="1808"/>
                                          </p:stCondLst>
                                        </p:cTn>
                                        <p:tgtEl>
                                          <p:spTgt spid="2">
                                            <p:txEl>
                                              <p:pRg st="1" end="1"/>
                                            </p:txEl>
                                          </p:spTgt>
                                        </p:tgtEl>
                                      </p:cBhvr>
                                      <p:to x="100000" y="95000"/>
                                    </p:animScale>
                                    <p:animScale>
                                      <p:cBhvr>
                                        <p:cTn id="38" dur="166" decel="50000">
                                          <p:stCondLst>
                                            <p:cond delay="1834"/>
                                          </p:stCondLst>
                                        </p:cTn>
                                        <p:tgtEl>
                                          <p:spTgt spid="2">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2">
                                            <p:txEl>
                                              <p:pRg st="3" end="3"/>
                                            </p:txEl>
                                          </p:spTgt>
                                        </p:tgtEl>
                                        <p:attrNameLst>
                                          <p:attrName>style.visibility</p:attrName>
                                        </p:attrNameLst>
                                      </p:cBhvr>
                                      <p:to>
                                        <p:strVal val="visible"/>
                                      </p:to>
                                    </p:set>
                                    <p:animEffect transition="in" filter="wipe(down)">
                                      <p:cBhvr>
                                        <p:cTn id="43" dur="580">
                                          <p:stCondLst>
                                            <p:cond delay="0"/>
                                          </p:stCondLst>
                                        </p:cTn>
                                        <p:tgtEl>
                                          <p:spTgt spid="2">
                                            <p:txEl>
                                              <p:pRg st="3" end="3"/>
                                            </p:txEl>
                                          </p:spTgt>
                                        </p:tgtEl>
                                      </p:cBhvr>
                                    </p:animEffect>
                                    <p:anim calcmode="lin" valueType="num">
                                      <p:cBhvr>
                                        <p:cTn id="44" dur="1822" tmFilter="0,0; 0.14,0.36; 0.43,0.73; 0.71,0.91; 1.0,1.0">
                                          <p:stCondLst>
                                            <p:cond delay="0"/>
                                          </p:stCondLst>
                                        </p:cTn>
                                        <p:tgtEl>
                                          <p:spTgt spid="2">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2">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2">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2">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2">
                                            <p:txEl>
                                              <p:pRg st="3" end="3"/>
                                            </p:txEl>
                                          </p:spTgt>
                                        </p:tgtEl>
                                      </p:cBhvr>
                                      <p:to x="100000" y="60000"/>
                                    </p:animScale>
                                    <p:animScale>
                                      <p:cBhvr>
                                        <p:cTn id="50" dur="166" decel="50000">
                                          <p:stCondLst>
                                            <p:cond delay="676"/>
                                          </p:stCondLst>
                                        </p:cTn>
                                        <p:tgtEl>
                                          <p:spTgt spid="2">
                                            <p:txEl>
                                              <p:pRg st="3" end="3"/>
                                            </p:txEl>
                                          </p:spTgt>
                                        </p:tgtEl>
                                      </p:cBhvr>
                                      <p:to x="100000" y="100000"/>
                                    </p:animScale>
                                    <p:animScale>
                                      <p:cBhvr>
                                        <p:cTn id="51" dur="26">
                                          <p:stCondLst>
                                            <p:cond delay="1312"/>
                                          </p:stCondLst>
                                        </p:cTn>
                                        <p:tgtEl>
                                          <p:spTgt spid="2">
                                            <p:txEl>
                                              <p:pRg st="3" end="3"/>
                                            </p:txEl>
                                          </p:spTgt>
                                        </p:tgtEl>
                                      </p:cBhvr>
                                      <p:to x="100000" y="80000"/>
                                    </p:animScale>
                                    <p:animScale>
                                      <p:cBhvr>
                                        <p:cTn id="52" dur="166" decel="50000">
                                          <p:stCondLst>
                                            <p:cond delay="1338"/>
                                          </p:stCondLst>
                                        </p:cTn>
                                        <p:tgtEl>
                                          <p:spTgt spid="2">
                                            <p:txEl>
                                              <p:pRg st="3" end="3"/>
                                            </p:txEl>
                                          </p:spTgt>
                                        </p:tgtEl>
                                      </p:cBhvr>
                                      <p:to x="100000" y="100000"/>
                                    </p:animScale>
                                    <p:animScale>
                                      <p:cBhvr>
                                        <p:cTn id="53" dur="26">
                                          <p:stCondLst>
                                            <p:cond delay="1642"/>
                                          </p:stCondLst>
                                        </p:cTn>
                                        <p:tgtEl>
                                          <p:spTgt spid="2">
                                            <p:txEl>
                                              <p:pRg st="3" end="3"/>
                                            </p:txEl>
                                          </p:spTgt>
                                        </p:tgtEl>
                                      </p:cBhvr>
                                      <p:to x="100000" y="90000"/>
                                    </p:animScale>
                                    <p:animScale>
                                      <p:cBhvr>
                                        <p:cTn id="54" dur="166" decel="50000">
                                          <p:stCondLst>
                                            <p:cond delay="1668"/>
                                          </p:stCondLst>
                                        </p:cTn>
                                        <p:tgtEl>
                                          <p:spTgt spid="2">
                                            <p:txEl>
                                              <p:pRg st="3" end="3"/>
                                            </p:txEl>
                                          </p:spTgt>
                                        </p:tgtEl>
                                      </p:cBhvr>
                                      <p:to x="100000" y="100000"/>
                                    </p:animScale>
                                    <p:animScale>
                                      <p:cBhvr>
                                        <p:cTn id="55" dur="26">
                                          <p:stCondLst>
                                            <p:cond delay="1808"/>
                                          </p:stCondLst>
                                        </p:cTn>
                                        <p:tgtEl>
                                          <p:spTgt spid="2">
                                            <p:txEl>
                                              <p:pRg st="3" end="3"/>
                                            </p:txEl>
                                          </p:spTgt>
                                        </p:tgtEl>
                                      </p:cBhvr>
                                      <p:to x="100000" y="95000"/>
                                    </p:animScale>
                                    <p:animScale>
                                      <p:cBhvr>
                                        <p:cTn id="56" dur="166" decel="50000">
                                          <p:stCondLst>
                                            <p:cond delay="1834"/>
                                          </p:stCondLst>
                                        </p:cTn>
                                        <p:tgtEl>
                                          <p:spTgt spid="2">
                                            <p:txEl>
                                              <p:pRg st="3" end="3"/>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2">
                                            <p:txEl>
                                              <p:pRg st="4" end="4"/>
                                            </p:txEl>
                                          </p:spTgt>
                                        </p:tgtEl>
                                        <p:attrNameLst>
                                          <p:attrName>style.visibility</p:attrName>
                                        </p:attrNameLst>
                                      </p:cBhvr>
                                      <p:to>
                                        <p:strVal val="visible"/>
                                      </p:to>
                                    </p:set>
                                    <p:animEffect transition="in" filter="wipe(down)">
                                      <p:cBhvr>
                                        <p:cTn id="61" dur="580">
                                          <p:stCondLst>
                                            <p:cond delay="0"/>
                                          </p:stCondLst>
                                        </p:cTn>
                                        <p:tgtEl>
                                          <p:spTgt spid="2">
                                            <p:txEl>
                                              <p:pRg st="4" end="4"/>
                                            </p:txEl>
                                          </p:spTgt>
                                        </p:tgtEl>
                                      </p:cBhvr>
                                    </p:animEffect>
                                    <p:anim calcmode="lin" valueType="num">
                                      <p:cBhvr>
                                        <p:cTn id="62" dur="1822" tmFilter="0,0; 0.14,0.36; 0.43,0.73; 0.71,0.91; 1.0,1.0">
                                          <p:stCondLst>
                                            <p:cond delay="0"/>
                                          </p:stCondLst>
                                        </p:cTn>
                                        <p:tgtEl>
                                          <p:spTgt spid="2">
                                            <p:txEl>
                                              <p:pRg st="4" end="4"/>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2">
                                            <p:txEl>
                                              <p:pRg st="4" end="4"/>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2">
                                            <p:txEl>
                                              <p:pRg st="4" end="4"/>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2">
                                            <p:txEl>
                                              <p:pRg st="4" end="4"/>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2">
                                            <p:txEl>
                                              <p:pRg st="4" end="4"/>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2">
                                            <p:txEl>
                                              <p:pRg st="4" end="4"/>
                                            </p:txEl>
                                          </p:spTgt>
                                        </p:tgtEl>
                                      </p:cBhvr>
                                      <p:to x="100000" y="60000"/>
                                    </p:animScale>
                                    <p:animScale>
                                      <p:cBhvr>
                                        <p:cTn id="68" dur="166" decel="50000">
                                          <p:stCondLst>
                                            <p:cond delay="676"/>
                                          </p:stCondLst>
                                        </p:cTn>
                                        <p:tgtEl>
                                          <p:spTgt spid="2">
                                            <p:txEl>
                                              <p:pRg st="4" end="4"/>
                                            </p:txEl>
                                          </p:spTgt>
                                        </p:tgtEl>
                                      </p:cBhvr>
                                      <p:to x="100000" y="100000"/>
                                    </p:animScale>
                                    <p:animScale>
                                      <p:cBhvr>
                                        <p:cTn id="69" dur="26">
                                          <p:stCondLst>
                                            <p:cond delay="1312"/>
                                          </p:stCondLst>
                                        </p:cTn>
                                        <p:tgtEl>
                                          <p:spTgt spid="2">
                                            <p:txEl>
                                              <p:pRg st="4" end="4"/>
                                            </p:txEl>
                                          </p:spTgt>
                                        </p:tgtEl>
                                      </p:cBhvr>
                                      <p:to x="100000" y="80000"/>
                                    </p:animScale>
                                    <p:animScale>
                                      <p:cBhvr>
                                        <p:cTn id="70" dur="166" decel="50000">
                                          <p:stCondLst>
                                            <p:cond delay="1338"/>
                                          </p:stCondLst>
                                        </p:cTn>
                                        <p:tgtEl>
                                          <p:spTgt spid="2">
                                            <p:txEl>
                                              <p:pRg st="4" end="4"/>
                                            </p:txEl>
                                          </p:spTgt>
                                        </p:tgtEl>
                                      </p:cBhvr>
                                      <p:to x="100000" y="100000"/>
                                    </p:animScale>
                                    <p:animScale>
                                      <p:cBhvr>
                                        <p:cTn id="71" dur="26">
                                          <p:stCondLst>
                                            <p:cond delay="1642"/>
                                          </p:stCondLst>
                                        </p:cTn>
                                        <p:tgtEl>
                                          <p:spTgt spid="2">
                                            <p:txEl>
                                              <p:pRg st="4" end="4"/>
                                            </p:txEl>
                                          </p:spTgt>
                                        </p:tgtEl>
                                      </p:cBhvr>
                                      <p:to x="100000" y="90000"/>
                                    </p:animScale>
                                    <p:animScale>
                                      <p:cBhvr>
                                        <p:cTn id="72" dur="166" decel="50000">
                                          <p:stCondLst>
                                            <p:cond delay="1668"/>
                                          </p:stCondLst>
                                        </p:cTn>
                                        <p:tgtEl>
                                          <p:spTgt spid="2">
                                            <p:txEl>
                                              <p:pRg st="4" end="4"/>
                                            </p:txEl>
                                          </p:spTgt>
                                        </p:tgtEl>
                                      </p:cBhvr>
                                      <p:to x="100000" y="100000"/>
                                    </p:animScale>
                                    <p:animScale>
                                      <p:cBhvr>
                                        <p:cTn id="73" dur="26">
                                          <p:stCondLst>
                                            <p:cond delay="1808"/>
                                          </p:stCondLst>
                                        </p:cTn>
                                        <p:tgtEl>
                                          <p:spTgt spid="2">
                                            <p:txEl>
                                              <p:pRg st="4" end="4"/>
                                            </p:txEl>
                                          </p:spTgt>
                                        </p:tgtEl>
                                      </p:cBhvr>
                                      <p:to x="100000" y="95000"/>
                                    </p:animScale>
                                    <p:animScale>
                                      <p:cBhvr>
                                        <p:cTn id="74" dur="166" decel="50000">
                                          <p:stCondLst>
                                            <p:cond delay="1834"/>
                                          </p:stCondLst>
                                        </p:cTn>
                                        <p:tgtEl>
                                          <p:spTgt spid="2">
                                            <p:txEl>
                                              <p:pRg st="4" end="4"/>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2">
                                            <p:txEl>
                                              <p:pRg st="6" end="6"/>
                                            </p:txEl>
                                          </p:spTgt>
                                        </p:tgtEl>
                                        <p:attrNameLst>
                                          <p:attrName>style.visibility</p:attrName>
                                        </p:attrNameLst>
                                      </p:cBhvr>
                                      <p:to>
                                        <p:strVal val="visible"/>
                                      </p:to>
                                    </p:set>
                                    <p:animEffect transition="in" filter="wipe(down)">
                                      <p:cBhvr>
                                        <p:cTn id="79" dur="580">
                                          <p:stCondLst>
                                            <p:cond delay="0"/>
                                          </p:stCondLst>
                                        </p:cTn>
                                        <p:tgtEl>
                                          <p:spTgt spid="2">
                                            <p:txEl>
                                              <p:pRg st="6" end="6"/>
                                            </p:txEl>
                                          </p:spTgt>
                                        </p:tgtEl>
                                      </p:cBhvr>
                                    </p:animEffect>
                                    <p:anim calcmode="lin" valueType="num">
                                      <p:cBhvr>
                                        <p:cTn id="80" dur="1822" tmFilter="0,0; 0.14,0.36; 0.43,0.73; 0.71,0.91; 1.0,1.0">
                                          <p:stCondLst>
                                            <p:cond delay="0"/>
                                          </p:stCondLst>
                                        </p:cTn>
                                        <p:tgtEl>
                                          <p:spTgt spid="2">
                                            <p:txEl>
                                              <p:pRg st="6" end="6"/>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2">
                                            <p:txEl>
                                              <p:pRg st="6" end="6"/>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2">
                                            <p:txEl>
                                              <p:pRg st="6" end="6"/>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2">
                                            <p:txEl>
                                              <p:pRg st="6" end="6"/>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2">
                                            <p:txEl>
                                              <p:pRg st="6" end="6"/>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2">
                                            <p:txEl>
                                              <p:pRg st="6" end="6"/>
                                            </p:txEl>
                                          </p:spTgt>
                                        </p:tgtEl>
                                      </p:cBhvr>
                                      <p:to x="100000" y="60000"/>
                                    </p:animScale>
                                    <p:animScale>
                                      <p:cBhvr>
                                        <p:cTn id="86" dur="166" decel="50000">
                                          <p:stCondLst>
                                            <p:cond delay="676"/>
                                          </p:stCondLst>
                                        </p:cTn>
                                        <p:tgtEl>
                                          <p:spTgt spid="2">
                                            <p:txEl>
                                              <p:pRg st="6" end="6"/>
                                            </p:txEl>
                                          </p:spTgt>
                                        </p:tgtEl>
                                      </p:cBhvr>
                                      <p:to x="100000" y="100000"/>
                                    </p:animScale>
                                    <p:animScale>
                                      <p:cBhvr>
                                        <p:cTn id="87" dur="26">
                                          <p:stCondLst>
                                            <p:cond delay="1312"/>
                                          </p:stCondLst>
                                        </p:cTn>
                                        <p:tgtEl>
                                          <p:spTgt spid="2">
                                            <p:txEl>
                                              <p:pRg st="6" end="6"/>
                                            </p:txEl>
                                          </p:spTgt>
                                        </p:tgtEl>
                                      </p:cBhvr>
                                      <p:to x="100000" y="80000"/>
                                    </p:animScale>
                                    <p:animScale>
                                      <p:cBhvr>
                                        <p:cTn id="88" dur="166" decel="50000">
                                          <p:stCondLst>
                                            <p:cond delay="1338"/>
                                          </p:stCondLst>
                                        </p:cTn>
                                        <p:tgtEl>
                                          <p:spTgt spid="2">
                                            <p:txEl>
                                              <p:pRg st="6" end="6"/>
                                            </p:txEl>
                                          </p:spTgt>
                                        </p:tgtEl>
                                      </p:cBhvr>
                                      <p:to x="100000" y="100000"/>
                                    </p:animScale>
                                    <p:animScale>
                                      <p:cBhvr>
                                        <p:cTn id="89" dur="26">
                                          <p:stCondLst>
                                            <p:cond delay="1642"/>
                                          </p:stCondLst>
                                        </p:cTn>
                                        <p:tgtEl>
                                          <p:spTgt spid="2">
                                            <p:txEl>
                                              <p:pRg st="6" end="6"/>
                                            </p:txEl>
                                          </p:spTgt>
                                        </p:tgtEl>
                                      </p:cBhvr>
                                      <p:to x="100000" y="90000"/>
                                    </p:animScale>
                                    <p:animScale>
                                      <p:cBhvr>
                                        <p:cTn id="90" dur="166" decel="50000">
                                          <p:stCondLst>
                                            <p:cond delay="1668"/>
                                          </p:stCondLst>
                                        </p:cTn>
                                        <p:tgtEl>
                                          <p:spTgt spid="2">
                                            <p:txEl>
                                              <p:pRg st="6" end="6"/>
                                            </p:txEl>
                                          </p:spTgt>
                                        </p:tgtEl>
                                      </p:cBhvr>
                                      <p:to x="100000" y="100000"/>
                                    </p:animScale>
                                    <p:animScale>
                                      <p:cBhvr>
                                        <p:cTn id="91" dur="26">
                                          <p:stCondLst>
                                            <p:cond delay="1808"/>
                                          </p:stCondLst>
                                        </p:cTn>
                                        <p:tgtEl>
                                          <p:spTgt spid="2">
                                            <p:txEl>
                                              <p:pRg st="6" end="6"/>
                                            </p:txEl>
                                          </p:spTgt>
                                        </p:tgtEl>
                                      </p:cBhvr>
                                      <p:to x="100000" y="95000"/>
                                    </p:animScale>
                                    <p:animScale>
                                      <p:cBhvr>
                                        <p:cTn id="92" dur="166" decel="50000">
                                          <p:stCondLst>
                                            <p:cond delay="1834"/>
                                          </p:stCondLst>
                                        </p:cTn>
                                        <p:tgtEl>
                                          <p:spTgt spid="2">
                                            <p:txEl>
                                              <p:pRg st="6" end="6"/>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2">
                                            <p:txEl>
                                              <p:pRg st="7" end="7"/>
                                            </p:txEl>
                                          </p:spTgt>
                                        </p:tgtEl>
                                        <p:attrNameLst>
                                          <p:attrName>style.visibility</p:attrName>
                                        </p:attrNameLst>
                                      </p:cBhvr>
                                      <p:to>
                                        <p:strVal val="visible"/>
                                      </p:to>
                                    </p:set>
                                    <p:animEffect transition="in" filter="wipe(down)">
                                      <p:cBhvr>
                                        <p:cTn id="97" dur="580">
                                          <p:stCondLst>
                                            <p:cond delay="0"/>
                                          </p:stCondLst>
                                        </p:cTn>
                                        <p:tgtEl>
                                          <p:spTgt spid="2">
                                            <p:txEl>
                                              <p:pRg st="7" end="7"/>
                                            </p:txEl>
                                          </p:spTgt>
                                        </p:tgtEl>
                                      </p:cBhvr>
                                    </p:animEffect>
                                    <p:anim calcmode="lin" valueType="num">
                                      <p:cBhvr>
                                        <p:cTn id="98" dur="1822" tmFilter="0,0; 0.14,0.36; 0.43,0.73; 0.71,0.91; 1.0,1.0">
                                          <p:stCondLst>
                                            <p:cond delay="0"/>
                                          </p:stCondLst>
                                        </p:cTn>
                                        <p:tgtEl>
                                          <p:spTgt spid="2">
                                            <p:txEl>
                                              <p:pRg st="7" end="7"/>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2">
                                            <p:txEl>
                                              <p:pRg st="7" end="7"/>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2">
                                            <p:txEl>
                                              <p:pRg st="7" end="7"/>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2">
                                            <p:txEl>
                                              <p:pRg st="7" end="7"/>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2">
                                            <p:txEl>
                                              <p:pRg st="7" end="7"/>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2">
                                            <p:txEl>
                                              <p:pRg st="7" end="7"/>
                                            </p:txEl>
                                          </p:spTgt>
                                        </p:tgtEl>
                                      </p:cBhvr>
                                      <p:to x="100000" y="60000"/>
                                    </p:animScale>
                                    <p:animScale>
                                      <p:cBhvr>
                                        <p:cTn id="104" dur="166" decel="50000">
                                          <p:stCondLst>
                                            <p:cond delay="676"/>
                                          </p:stCondLst>
                                        </p:cTn>
                                        <p:tgtEl>
                                          <p:spTgt spid="2">
                                            <p:txEl>
                                              <p:pRg st="7" end="7"/>
                                            </p:txEl>
                                          </p:spTgt>
                                        </p:tgtEl>
                                      </p:cBhvr>
                                      <p:to x="100000" y="100000"/>
                                    </p:animScale>
                                    <p:animScale>
                                      <p:cBhvr>
                                        <p:cTn id="105" dur="26">
                                          <p:stCondLst>
                                            <p:cond delay="1312"/>
                                          </p:stCondLst>
                                        </p:cTn>
                                        <p:tgtEl>
                                          <p:spTgt spid="2">
                                            <p:txEl>
                                              <p:pRg st="7" end="7"/>
                                            </p:txEl>
                                          </p:spTgt>
                                        </p:tgtEl>
                                      </p:cBhvr>
                                      <p:to x="100000" y="80000"/>
                                    </p:animScale>
                                    <p:animScale>
                                      <p:cBhvr>
                                        <p:cTn id="106" dur="166" decel="50000">
                                          <p:stCondLst>
                                            <p:cond delay="1338"/>
                                          </p:stCondLst>
                                        </p:cTn>
                                        <p:tgtEl>
                                          <p:spTgt spid="2">
                                            <p:txEl>
                                              <p:pRg st="7" end="7"/>
                                            </p:txEl>
                                          </p:spTgt>
                                        </p:tgtEl>
                                      </p:cBhvr>
                                      <p:to x="100000" y="100000"/>
                                    </p:animScale>
                                    <p:animScale>
                                      <p:cBhvr>
                                        <p:cTn id="107" dur="26">
                                          <p:stCondLst>
                                            <p:cond delay="1642"/>
                                          </p:stCondLst>
                                        </p:cTn>
                                        <p:tgtEl>
                                          <p:spTgt spid="2">
                                            <p:txEl>
                                              <p:pRg st="7" end="7"/>
                                            </p:txEl>
                                          </p:spTgt>
                                        </p:tgtEl>
                                      </p:cBhvr>
                                      <p:to x="100000" y="90000"/>
                                    </p:animScale>
                                    <p:animScale>
                                      <p:cBhvr>
                                        <p:cTn id="108" dur="166" decel="50000">
                                          <p:stCondLst>
                                            <p:cond delay="1668"/>
                                          </p:stCondLst>
                                        </p:cTn>
                                        <p:tgtEl>
                                          <p:spTgt spid="2">
                                            <p:txEl>
                                              <p:pRg st="7" end="7"/>
                                            </p:txEl>
                                          </p:spTgt>
                                        </p:tgtEl>
                                      </p:cBhvr>
                                      <p:to x="100000" y="100000"/>
                                    </p:animScale>
                                    <p:animScale>
                                      <p:cBhvr>
                                        <p:cTn id="109" dur="26">
                                          <p:stCondLst>
                                            <p:cond delay="1808"/>
                                          </p:stCondLst>
                                        </p:cTn>
                                        <p:tgtEl>
                                          <p:spTgt spid="2">
                                            <p:txEl>
                                              <p:pRg st="7" end="7"/>
                                            </p:txEl>
                                          </p:spTgt>
                                        </p:tgtEl>
                                      </p:cBhvr>
                                      <p:to x="100000" y="95000"/>
                                    </p:animScale>
                                    <p:animScale>
                                      <p:cBhvr>
                                        <p:cTn id="110" dur="166" decel="50000">
                                          <p:stCondLst>
                                            <p:cond delay="1834"/>
                                          </p:stCondLst>
                                        </p:cTn>
                                        <p:tgtEl>
                                          <p:spTgt spid="2">
                                            <p:txEl>
                                              <p:pRg st="7" end="7"/>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grpId="0" nodeType="clickEffect">
                                  <p:stCondLst>
                                    <p:cond delay="0"/>
                                  </p:stCondLst>
                                  <p:childTnLst>
                                    <p:set>
                                      <p:cBhvr>
                                        <p:cTn id="114" dur="1" fill="hold">
                                          <p:stCondLst>
                                            <p:cond delay="0"/>
                                          </p:stCondLst>
                                        </p:cTn>
                                        <p:tgtEl>
                                          <p:spTgt spid="2">
                                            <p:txEl>
                                              <p:pRg st="9" end="9"/>
                                            </p:txEl>
                                          </p:spTgt>
                                        </p:tgtEl>
                                        <p:attrNameLst>
                                          <p:attrName>style.visibility</p:attrName>
                                        </p:attrNameLst>
                                      </p:cBhvr>
                                      <p:to>
                                        <p:strVal val="visible"/>
                                      </p:to>
                                    </p:set>
                                    <p:animEffect transition="in" filter="wipe(down)">
                                      <p:cBhvr>
                                        <p:cTn id="115" dur="580">
                                          <p:stCondLst>
                                            <p:cond delay="0"/>
                                          </p:stCondLst>
                                        </p:cTn>
                                        <p:tgtEl>
                                          <p:spTgt spid="2">
                                            <p:txEl>
                                              <p:pRg st="9" end="9"/>
                                            </p:txEl>
                                          </p:spTgt>
                                        </p:tgtEl>
                                      </p:cBhvr>
                                    </p:animEffect>
                                    <p:anim calcmode="lin" valueType="num">
                                      <p:cBhvr>
                                        <p:cTn id="116" dur="1822" tmFilter="0,0; 0.14,0.36; 0.43,0.73; 0.71,0.91; 1.0,1.0">
                                          <p:stCondLst>
                                            <p:cond delay="0"/>
                                          </p:stCondLst>
                                        </p:cTn>
                                        <p:tgtEl>
                                          <p:spTgt spid="2">
                                            <p:txEl>
                                              <p:pRg st="9" end="9"/>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2">
                                            <p:txEl>
                                              <p:pRg st="9" end="9"/>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2">
                                            <p:txEl>
                                              <p:pRg st="9" end="9"/>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2">
                                            <p:txEl>
                                              <p:pRg st="9" end="9"/>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2">
                                            <p:txEl>
                                              <p:pRg st="9" end="9"/>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2">
                                            <p:txEl>
                                              <p:pRg st="9" end="9"/>
                                            </p:txEl>
                                          </p:spTgt>
                                        </p:tgtEl>
                                      </p:cBhvr>
                                      <p:to x="100000" y="60000"/>
                                    </p:animScale>
                                    <p:animScale>
                                      <p:cBhvr>
                                        <p:cTn id="122" dur="166" decel="50000">
                                          <p:stCondLst>
                                            <p:cond delay="676"/>
                                          </p:stCondLst>
                                        </p:cTn>
                                        <p:tgtEl>
                                          <p:spTgt spid="2">
                                            <p:txEl>
                                              <p:pRg st="9" end="9"/>
                                            </p:txEl>
                                          </p:spTgt>
                                        </p:tgtEl>
                                      </p:cBhvr>
                                      <p:to x="100000" y="100000"/>
                                    </p:animScale>
                                    <p:animScale>
                                      <p:cBhvr>
                                        <p:cTn id="123" dur="26">
                                          <p:stCondLst>
                                            <p:cond delay="1312"/>
                                          </p:stCondLst>
                                        </p:cTn>
                                        <p:tgtEl>
                                          <p:spTgt spid="2">
                                            <p:txEl>
                                              <p:pRg st="9" end="9"/>
                                            </p:txEl>
                                          </p:spTgt>
                                        </p:tgtEl>
                                      </p:cBhvr>
                                      <p:to x="100000" y="80000"/>
                                    </p:animScale>
                                    <p:animScale>
                                      <p:cBhvr>
                                        <p:cTn id="124" dur="166" decel="50000">
                                          <p:stCondLst>
                                            <p:cond delay="1338"/>
                                          </p:stCondLst>
                                        </p:cTn>
                                        <p:tgtEl>
                                          <p:spTgt spid="2">
                                            <p:txEl>
                                              <p:pRg st="9" end="9"/>
                                            </p:txEl>
                                          </p:spTgt>
                                        </p:tgtEl>
                                      </p:cBhvr>
                                      <p:to x="100000" y="100000"/>
                                    </p:animScale>
                                    <p:animScale>
                                      <p:cBhvr>
                                        <p:cTn id="125" dur="26">
                                          <p:stCondLst>
                                            <p:cond delay="1642"/>
                                          </p:stCondLst>
                                        </p:cTn>
                                        <p:tgtEl>
                                          <p:spTgt spid="2">
                                            <p:txEl>
                                              <p:pRg st="9" end="9"/>
                                            </p:txEl>
                                          </p:spTgt>
                                        </p:tgtEl>
                                      </p:cBhvr>
                                      <p:to x="100000" y="90000"/>
                                    </p:animScale>
                                    <p:animScale>
                                      <p:cBhvr>
                                        <p:cTn id="126" dur="166" decel="50000">
                                          <p:stCondLst>
                                            <p:cond delay="1668"/>
                                          </p:stCondLst>
                                        </p:cTn>
                                        <p:tgtEl>
                                          <p:spTgt spid="2">
                                            <p:txEl>
                                              <p:pRg st="9" end="9"/>
                                            </p:txEl>
                                          </p:spTgt>
                                        </p:tgtEl>
                                      </p:cBhvr>
                                      <p:to x="100000" y="100000"/>
                                    </p:animScale>
                                    <p:animScale>
                                      <p:cBhvr>
                                        <p:cTn id="127" dur="26">
                                          <p:stCondLst>
                                            <p:cond delay="1808"/>
                                          </p:stCondLst>
                                        </p:cTn>
                                        <p:tgtEl>
                                          <p:spTgt spid="2">
                                            <p:txEl>
                                              <p:pRg st="9" end="9"/>
                                            </p:txEl>
                                          </p:spTgt>
                                        </p:tgtEl>
                                      </p:cBhvr>
                                      <p:to x="100000" y="95000"/>
                                    </p:animScale>
                                    <p:animScale>
                                      <p:cBhvr>
                                        <p:cTn id="128" dur="166" decel="50000">
                                          <p:stCondLst>
                                            <p:cond delay="1834"/>
                                          </p:stCondLst>
                                        </p:cTn>
                                        <p:tgtEl>
                                          <p:spTgt spid="2">
                                            <p:txEl>
                                              <p:pRg st="9" end="9"/>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2">
                                            <p:txEl>
                                              <p:pRg st="10" end="10"/>
                                            </p:txEl>
                                          </p:spTgt>
                                        </p:tgtEl>
                                        <p:attrNameLst>
                                          <p:attrName>style.visibility</p:attrName>
                                        </p:attrNameLst>
                                      </p:cBhvr>
                                      <p:to>
                                        <p:strVal val="visible"/>
                                      </p:to>
                                    </p:set>
                                    <p:animEffect transition="in" filter="wipe(down)">
                                      <p:cBhvr>
                                        <p:cTn id="133" dur="580">
                                          <p:stCondLst>
                                            <p:cond delay="0"/>
                                          </p:stCondLst>
                                        </p:cTn>
                                        <p:tgtEl>
                                          <p:spTgt spid="2">
                                            <p:txEl>
                                              <p:pRg st="10" end="10"/>
                                            </p:txEl>
                                          </p:spTgt>
                                        </p:tgtEl>
                                      </p:cBhvr>
                                    </p:animEffect>
                                    <p:anim calcmode="lin" valueType="num">
                                      <p:cBhvr>
                                        <p:cTn id="134" dur="1822" tmFilter="0,0; 0.14,0.36; 0.43,0.73; 0.71,0.91; 1.0,1.0">
                                          <p:stCondLst>
                                            <p:cond delay="0"/>
                                          </p:stCondLst>
                                        </p:cTn>
                                        <p:tgtEl>
                                          <p:spTgt spid="2">
                                            <p:txEl>
                                              <p:pRg st="10" end="10"/>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2">
                                            <p:txEl>
                                              <p:pRg st="10" end="10"/>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2">
                                            <p:txEl>
                                              <p:pRg st="10" end="10"/>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2">
                                            <p:txEl>
                                              <p:pRg st="10" end="10"/>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2">
                                            <p:txEl>
                                              <p:pRg st="10" end="10"/>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2">
                                            <p:txEl>
                                              <p:pRg st="10" end="10"/>
                                            </p:txEl>
                                          </p:spTgt>
                                        </p:tgtEl>
                                      </p:cBhvr>
                                      <p:to x="100000" y="60000"/>
                                    </p:animScale>
                                    <p:animScale>
                                      <p:cBhvr>
                                        <p:cTn id="140" dur="166" decel="50000">
                                          <p:stCondLst>
                                            <p:cond delay="676"/>
                                          </p:stCondLst>
                                        </p:cTn>
                                        <p:tgtEl>
                                          <p:spTgt spid="2">
                                            <p:txEl>
                                              <p:pRg st="10" end="10"/>
                                            </p:txEl>
                                          </p:spTgt>
                                        </p:tgtEl>
                                      </p:cBhvr>
                                      <p:to x="100000" y="100000"/>
                                    </p:animScale>
                                    <p:animScale>
                                      <p:cBhvr>
                                        <p:cTn id="141" dur="26">
                                          <p:stCondLst>
                                            <p:cond delay="1312"/>
                                          </p:stCondLst>
                                        </p:cTn>
                                        <p:tgtEl>
                                          <p:spTgt spid="2">
                                            <p:txEl>
                                              <p:pRg st="10" end="10"/>
                                            </p:txEl>
                                          </p:spTgt>
                                        </p:tgtEl>
                                      </p:cBhvr>
                                      <p:to x="100000" y="80000"/>
                                    </p:animScale>
                                    <p:animScale>
                                      <p:cBhvr>
                                        <p:cTn id="142" dur="166" decel="50000">
                                          <p:stCondLst>
                                            <p:cond delay="1338"/>
                                          </p:stCondLst>
                                        </p:cTn>
                                        <p:tgtEl>
                                          <p:spTgt spid="2">
                                            <p:txEl>
                                              <p:pRg st="10" end="10"/>
                                            </p:txEl>
                                          </p:spTgt>
                                        </p:tgtEl>
                                      </p:cBhvr>
                                      <p:to x="100000" y="100000"/>
                                    </p:animScale>
                                    <p:animScale>
                                      <p:cBhvr>
                                        <p:cTn id="143" dur="26">
                                          <p:stCondLst>
                                            <p:cond delay="1642"/>
                                          </p:stCondLst>
                                        </p:cTn>
                                        <p:tgtEl>
                                          <p:spTgt spid="2">
                                            <p:txEl>
                                              <p:pRg st="10" end="10"/>
                                            </p:txEl>
                                          </p:spTgt>
                                        </p:tgtEl>
                                      </p:cBhvr>
                                      <p:to x="100000" y="90000"/>
                                    </p:animScale>
                                    <p:animScale>
                                      <p:cBhvr>
                                        <p:cTn id="144" dur="166" decel="50000">
                                          <p:stCondLst>
                                            <p:cond delay="1668"/>
                                          </p:stCondLst>
                                        </p:cTn>
                                        <p:tgtEl>
                                          <p:spTgt spid="2">
                                            <p:txEl>
                                              <p:pRg st="10" end="10"/>
                                            </p:txEl>
                                          </p:spTgt>
                                        </p:tgtEl>
                                      </p:cBhvr>
                                      <p:to x="100000" y="100000"/>
                                    </p:animScale>
                                    <p:animScale>
                                      <p:cBhvr>
                                        <p:cTn id="145" dur="26">
                                          <p:stCondLst>
                                            <p:cond delay="1808"/>
                                          </p:stCondLst>
                                        </p:cTn>
                                        <p:tgtEl>
                                          <p:spTgt spid="2">
                                            <p:txEl>
                                              <p:pRg st="10" end="10"/>
                                            </p:txEl>
                                          </p:spTgt>
                                        </p:tgtEl>
                                      </p:cBhvr>
                                      <p:to x="100000" y="95000"/>
                                    </p:animScale>
                                    <p:animScale>
                                      <p:cBhvr>
                                        <p:cTn id="146" dur="166" decel="50000">
                                          <p:stCondLst>
                                            <p:cond delay="1834"/>
                                          </p:stCondLst>
                                        </p:cTn>
                                        <p:tgtEl>
                                          <p:spTgt spid="2">
                                            <p:txEl>
                                              <p:pRg st="10" end="1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76672"/>
            <a:ext cx="8229600" cy="5530619"/>
          </a:xfrm>
        </p:spPr>
        <p:txBody>
          <a:bodyPr>
            <a:normAutofit fontScale="77500" lnSpcReduction="20000"/>
          </a:bodyPr>
          <a:lstStyle/>
          <a:p>
            <a:r>
              <a:rPr lang="es-CO" dirty="0" smtClean="0"/>
              <a:t>9</a:t>
            </a:r>
            <a:r>
              <a:rPr lang="es-CO" dirty="0" smtClean="0">
                <a:solidFill>
                  <a:srgbClr val="FF0000"/>
                </a:solidFill>
              </a:rPr>
              <a:t>.¿Sabe usted durante cuantos años profetizo Isaías? </a:t>
            </a:r>
          </a:p>
          <a:p>
            <a:r>
              <a:rPr lang="es-CO" dirty="0" smtClean="0"/>
              <a:t>Isaías </a:t>
            </a:r>
            <a:r>
              <a:rPr lang="es-CO" dirty="0"/>
              <a:t>profetizó durante 60 años aproximadamente (740-680 a. C.) durante el reinado de cuatro monarcas de Judá.</a:t>
            </a:r>
          </a:p>
          <a:p>
            <a:endParaRPr lang="es-CO" dirty="0" smtClean="0"/>
          </a:p>
          <a:p>
            <a:r>
              <a:rPr lang="es-CO" dirty="0" smtClean="0"/>
              <a:t>10</a:t>
            </a:r>
            <a:r>
              <a:rPr lang="es-CO" dirty="0" smtClean="0">
                <a:solidFill>
                  <a:srgbClr val="FF0000"/>
                </a:solidFill>
              </a:rPr>
              <a:t>.¿Sabe usted cuantos milagros se registra que realizó Jesús?</a:t>
            </a:r>
          </a:p>
          <a:p>
            <a:r>
              <a:rPr lang="es-CO" dirty="0" smtClean="0"/>
              <a:t>En </a:t>
            </a:r>
            <a:r>
              <a:rPr lang="es-CO" dirty="0"/>
              <a:t>el Nuevo Testamento se narran 42 milagros de Jesús, </a:t>
            </a:r>
            <a:r>
              <a:rPr lang="es-CO" dirty="0" smtClean="0"/>
              <a:t>18 </a:t>
            </a:r>
            <a:r>
              <a:rPr lang="es-CO" dirty="0"/>
              <a:t>de los cuales son sanidades. </a:t>
            </a:r>
          </a:p>
          <a:p>
            <a:endParaRPr lang="es-CO" dirty="0" smtClean="0"/>
          </a:p>
          <a:p>
            <a:r>
              <a:rPr lang="es-CO" dirty="0" smtClean="0"/>
              <a:t>11. </a:t>
            </a:r>
            <a:r>
              <a:rPr lang="es-CO" dirty="0" smtClean="0">
                <a:solidFill>
                  <a:srgbClr val="FF0000"/>
                </a:solidFill>
              </a:rPr>
              <a:t>¿Sabe usted cuantos años era mayor Aarón que Moisés?</a:t>
            </a:r>
          </a:p>
          <a:p>
            <a:r>
              <a:rPr lang="es-CO" dirty="0" smtClean="0"/>
              <a:t>Aarón </a:t>
            </a:r>
            <a:r>
              <a:rPr lang="es-CO" dirty="0"/>
              <a:t>era tres años más viejo que Moisés. Ex. 7:7 </a:t>
            </a:r>
          </a:p>
          <a:p>
            <a:endParaRPr lang="es-CO" dirty="0" smtClean="0"/>
          </a:p>
          <a:p>
            <a:r>
              <a:rPr lang="es-CO" dirty="0" smtClean="0"/>
              <a:t>12</a:t>
            </a:r>
            <a:r>
              <a:rPr lang="es-CO" dirty="0" smtClean="0">
                <a:solidFill>
                  <a:srgbClr val="FF0000"/>
                </a:solidFill>
              </a:rPr>
              <a:t>.¿Sabe usted cuantos años vivieron los Israelitas en Egipto?</a:t>
            </a:r>
          </a:p>
          <a:p>
            <a:r>
              <a:rPr lang="es-CO" dirty="0" smtClean="0"/>
              <a:t>Los </a:t>
            </a:r>
            <a:r>
              <a:rPr lang="es-CO" dirty="0"/>
              <a:t>hijos de Israel vivieron en Egipto durante 430 años</a:t>
            </a:r>
            <a:r>
              <a:rPr lang="es-CO" dirty="0" smtClean="0"/>
              <a:t>. Ex</a:t>
            </a:r>
            <a:r>
              <a:rPr lang="es-CO" dirty="0"/>
              <a:t>. 12:40.</a:t>
            </a:r>
          </a:p>
        </p:txBody>
      </p:sp>
    </p:spTree>
    <p:extLst>
      <p:ext uri="{BB962C8B-B14F-4D97-AF65-F5344CB8AC3E}">
        <p14:creationId xmlns:p14="http://schemas.microsoft.com/office/powerpoint/2010/main" val="1581088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
                                            <p:txEl>
                                              <p:pRg st="1" end="1"/>
                                            </p:txEl>
                                          </p:spTgt>
                                        </p:tgtEl>
                                        <p:attrNameLst>
                                          <p:attrName>style.visibility</p:attrName>
                                        </p:attrNameLst>
                                      </p:cBhvr>
                                      <p:to>
                                        <p:strVal val="visible"/>
                                      </p:to>
                                    </p:set>
                                    <p:animEffect transition="in" filter="wipe(down)">
                                      <p:cBhvr>
                                        <p:cTn id="25" dur="580">
                                          <p:stCondLst>
                                            <p:cond delay="0"/>
                                          </p:stCondLst>
                                        </p:cTn>
                                        <p:tgtEl>
                                          <p:spTgt spid="2">
                                            <p:txEl>
                                              <p:pRg st="1" end="1"/>
                                            </p:txEl>
                                          </p:spTgt>
                                        </p:tgtEl>
                                      </p:cBhvr>
                                    </p:animEffect>
                                    <p:anim calcmode="lin" valueType="num">
                                      <p:cBhvr>
                                        <p:cTn id="26" dur="1822" tmFilter="0,0; 0.14,0.36; 0.43,0.73; 0.71,0.91; 1.0,1.0">
                                          <p:stCondLst>
                                            <p:cond delay="0"/>
                                          </p:stCondLst>
                                        </p:cTn>
                                        <p:tgtEl>
                                          <p:spTgt spid="2">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
                                            <p:txEl>
                                              <p:pRg st="1" end="1"/>
                                            </p:txEl>
                                          </p:spTgt>
                                        </p:tgtEl>
                                      </p:cBhvr>
                                      <p:to x="100000" y="60000"/>
                                    </p:animScale>
                                    <p:animScale>
                                      <p:cBhvr>
                                        <p:cTn id="32" dur="166" decel="50000">
                                          <p:stCondLst>
                                            <p:cond delay="676"/>
                                          </p:stCondLst>
                                        </p:cTn>
                                        <p:tgtEl>
                                          <p:spTgt spid="2">
                                            <p:txEl>
                                              <p:pRg st="1" end="1"/>
                                            </p:txEl>
                                          </p:spTgt>
                                        </p:tgtEl>
                                      </p:cBhvr>
                                      <p:to x="100000" y="100000"/>
                                    </p:animScale>
                                    <p:animScale>
                                      <p:cBhvr>
                                        <p:cTn id="33" dur="26">
                                          <p:stCondLst>
                                            <p:cond delay="1312"/>
                                          </p:stCondLst>
                                        </p:cTn>
                                        <p:tgtEl>
                                          <p:spTgt spid="2">
                                            <p:txEl>
                                              <p:pRg st="1" end="1"/>
                                            </p:txEl>
                                          </p:spTgt>
                                        </p:tgtEl>
                                      </p:cBhvr>
                                      <p:to x="100000" y="80000"/>
                                    </p:animScale>
                                    <p:animScale>
                                      <p:cBhvr>
                                        <p:cTn id="34" dur="166" decel="50000">
                                          <p:stCondLst>
                                            <p:cond delay="1338"/>
                                          </p:stCondLst>
                                        </p:cTn>
                                        <p:tgtEl>
                                          <p:spTgt spid="2">
                                            <p:txEl>
                                              <p:pRg st="1" end="1"/>
                                            </p:txEl>
                                          </p:spTgt>
                                        </p:tgtEl>
                                      </p:cBhvr>
                                      <p:to x="100000" y="100000"/>
                                    </p:animScale>
                                    <p:animScale>
                                      <p:cBhvr>
                                        <p:cTn id="35" dur="26">
                                          <p:stCondLst>
                                            <p:cond delay="1642"/>
                                          </p:stCondLst>
                                        </p:cTn>
                                        <p:tgtEl>
                                          <p:spTgt spid="2">
                                            <p:txEl>
                                              <p:pRg st="1" end="1"/>
                                            </p:txEl>
                                          </p:spTgt>
                                        </p:tgtEl>
                                      </p:cBhvr>
                                      <p:to x="100000" y="90000"/>
                                    </p:animScale>
                                    <p:animScale>
                                      <p:cBhvr>
                                        <p:cTn id="36" dur="166" decel="50000">
                                          <p:stCondLst>
                                            <p:cond delay="1668"/>
                                          </p:stCondLst>
                                        </p:cTn>
                                        <p:tgtEl>
                                          <p:spTgt spid="2">
                                            <p:txEl>
                                              <p:pRg st="1" end="1"/>
                                            </p:txEl>
                                          </p:spTgt>
                                        </p:tgtEl>
                                      </p:cBhvr>
                                      <p:to x="100000" y="100000"/>
                                    </p:animScale>
                                    <p:animScale>
                                      <p:cBhvr>
                                        <p:cTn id="37" dur="26">
                                          <p:stCondLst>
                                            <p:cond delay="1808"/>
                                          </p:stCondLst>
                                        </p:cTn>
                                        <p:tgtEl>
                                          <p:spTgt spid="2">
                                            <p:txEl>
                                              <p:pRg st="1" end="1"/>
                                            </p:txEl>
                                          </p:spTgt>
                                        </p:tgtEl>
                                      </p:cBhvr>
                                      <p:to x="100000" y="95000"/>
                                    </p:animScale>
                                    <p:animScale>
                                      <p:cBhvr>
                                        <p:cTn id="38" dur="166" decel="50000">
                                          <p:stCondLst>
                                            <p:cond delay="1834"/>
                                          </p:stCondLst>
                                        </p:cTn>
                                        <p:tgtEl>
                                          <p:spTgt spid="2">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2">
                                            <p:txEl>
                                              <p:pRg st="3" end="3"/>
                                            </p:txEl>
                                          </p:spTgt>
                                        </p:tgtEl>
                                        <p:attrNameLst>
                                          <p:attrName>style.visibility</p:attrName>
                                        </p:attrNameLst>
                                      </p:cBhvr>
                                      <p:to>
                                        <p:strVal val="visible"/>
                                      </p:to>
                                    </p:set>
                                    <p:animEffect transition="in" filter="wipe(down)">
                                      <p:cBhvr>
                                        <p:cTn id="43" dur="580">
                                          <p:stCondLst>
                                            <p:cond delay="0"/>
                                          </p:stCondLst>
                                        </p:cTn>
                                        <p:tgtEl>
                                          <p:spTgt spid="2">
                                            <p:txEl>
                                              <p:pRg st="3" end="3"/>
                                            </p:txEl>
                                          </p:spTgt>
                                        </p:tgtEl>
                                      </p:cBhvr>
                                    </p:animEffect>
                                    <p:anim calcmode="lin" valueType="num">
                                      <p:cBhvr>
                                        <p:cTn id="44" dur="1822" tmFilter="0,0; 0.14,0.36; 0.43,0.73; 0.71,0.91; 1.0,1.0">
                                          <p:stCondLst>
                                            <p:cond delay="0"/>
                                          </p:stCondLst>
                                        </p:cTn>
                                        <p:tgtEl>
                                          <p:spTgt spid="2">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2">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2">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2">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2">
                                            <p:txEl>
                                              <p:pRg st="3" end="3"/>
                                            </p:txEl>
                                          </p:spTgt>
                                        </p:tgtEl>
                                      </p:cBhvr>
                                      <p:to x="100000" y="60000"/>
                                    </p:animScale>
                                    <p:animScale>
                                      <p:cBhvr>
                                        <p:cTn id="50" dur="166" decel="50000">
                                          <p:stCondLst>
                                            <p:cond delay="676"/>
                                          </p:stCondLst>
                                        </p:cTn>
                                        <p:tgtEl>
                                          <p:spTgt spid="2">
                                            <p:txEl>
                                              <p:pRg st="3" end="3"/>
                                            </p:txEl>
                                          </p:spTgt>
                                        </p:tgtEl>
                                      </p:cBhvr>
                                      <p:to x="100000" y="100000"/>
                                    </p:animScale>
                                    <p:animScale>
                                      <p:cBhvr>
                                        <p:cTn id="51" dur="26">
                                          <p:stCondLst>
                                            <p:cond delay="1312"/>
                                          </p:stCondLst>
                                        </p:cTn>
                                        <p:tgtEl>
                                          <p:spTgt spid="2">
                                            <p:txEl>
                                              <p:pRg st="3" end="3"/>
                                            </p:txEl>
                                          </p:spTgt>
                                        </p:tgtEl>
                                      </p:cBhvr>
                                      <p:to x="100000" y="80000"/>
                                    </p:animScale>
                                    <p:animScale>
                                      <p:cBhvr>
                                        <p:cTn id="52" dur="166" decel="50000">
                                          <p:stCondLst>
                                            <p:cond delay="1338"/>
                                          </p:stCondLst>
                                        </p:cTn>
                                        <p:tgtEl>
                                          <p:spTgt spid="2">
                                            <p:txEl>
                                              <p:pRg st="3" end="3"/>
                                            </p:txEl>
                                          </p:spTgt>
                                        </p:tgtEl>
                                      </p:cBhvr>
                                      <p:to x="100000" y="100000"/>
                                    </p:animScale>
                                    <p:animScale>
                                      <p:cBhvr>
                                        <p:cTn id="53" dur="26">
                                          <p:stCondLst>
                                            <p:cond delay="1642"/>
                                          </p:stCondLst>
                                        </p:cTn>
                                        <p:tgtEl>
                                          <p:spTgt spid="2">
                                            <p:txEl>
                                              <p:pRg st="3" end="3"/>
                                            </p:txEl>
                                          </p:spTgt>
                                        </p:tgtEl>
                                      </p:cBhvr>
                                      <p:to x="100000" y="90000"/>
                                    </p:animScale>
                                    <p:animScale>
                                      <p:cBhvr>
                                        <p:cTn id="54" dur="166" decel="50000">
                                          <p:stCondLst>
                                            <p:cond delay="1668"/>
                                          </p:stCondLst>
                                        </p:cTn>
                                        <p:tgtEl>
                                          <p:spTgt spid="2">
                                            <p:txEl>
                                              <p:pRg st="3" end="3"/>
                                            </p:txEl>
                                          </p:spTgt>
                                        </p:tgtEl>
                                      </p:cBhvr>
                                      <p:to x="100000" y="100000"/>
                                    </p:animScale>
                                    <p:animScale>
                                      <p:cBhvr>
                                        <p:cTn id="55" dur="26">
                                          <p:stCondLst>
                                            <p:cond delay="1808"/>
                                          </p:stCondLst>
                                        </p:cTn>
                                        <p:tgtEl>
                                          <p:spTgt spid="2">
                                            <p:txEl>
                                              <p:pRg st="3" end="3"/>
                                            </p:txEl>
                                          </p:spTgt>
                                        </p:tgtEl>
                                      </p:cBhvr>
                                      <p:to x="100000" y="95000"/>
                                    </p:animScale>
                                    <p:animScale>
                                      <p:cBhvr>
                                        <p:cTn id="56" dur="166" decel="50000">
                                          <p:stCondLst>
                                            <p:cond delay="1834"/>
                                          </p:stCondLst>
                                        </p:cTn>
                                        <p:tgtEl>
                                          <p:spTgt spid="2">
                                            <p:txEl>
                                              <p:pRg st="3" end="3"/>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2">
                                            <p:txEl>
                                              <p:pRg st="4" end="4"/>
                                            </p:txEl>
                                          </p:spTgt>
                                        </p:tgtEl>
                                        <p:attrNameLst>
                                          <p:attrName>style.visibility</p:attrName>
                                        </p:attrNameLst>
                                      </p:cBhvr>
                                      <p:to>
                                        <p:strVal val="visible"/>
                                      </p:to>
                                    </p:set>
                                    <p:animEffect transition="in" filter="wipe(down)">
                                      <p:cBhvr>
                                        <p:cTn id="61" dur="580">
                                          <p:stCondLst>
                                            <p:cond delay="0"/>
                                          </p:stCondLst>
                                        </p:cTn>
                                        <p:tgtEl>
                                          <p:spTgt spid="2">
                                            <p:txEl>
                                              <p:pRg st="4" end="4"/>
                                            </p:txEl>
                                          </p:spTgt>
                                        </p:tgtEl>
                                      </p:cBhvr>
                                    </p:animEffect>
                                    <p:anim calcmode="lin" valueType="num">
                                      <p:cBhvr>
                                        <p:cTn id="62" dur="1822" tmFilter="0,0; 0.14,0.36; 0.43,0.73; 0.71,0.91; 1.0,1.0">
                                          <p:stCondLst>
                                            <p:cond delay="0"/>
                                          </p:stCondLst>
                                        </p:cTn>
                                        <p:tgtEl>
                                          <p:spTgt spid="2">
                                            <p:txEl>
                                              <p:pRg st="4" end="4"/>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2">
                                            <p:txEl>
                                              <p:pRg st="4" end="4"/>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2">
                                            <p:txEl>
                                              <p:pRg st="4" end="4"/>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2">
                                            <p:txEl>
                                              <p:pRg st="4" end="4"/>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2">
                                            <p:txEl>
                                              <p:pRg st="4" end="4"/>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2">
                                            <p:txEl>
                                              <p:pRg st="4" end="4"/>
                                            </p:txEl>
                                          </p:spTgt>
                                        </p:tgtEl>
                                      </p:cBhvr>
                                      <p:to x="100000" y="60000"/>
                                    </p:animScale>
                                    <p:animScale>
                                      <p:cBhvr>
                                        <p:cTn id="68" dur="166" decel="50000">
                                          <p:stCondLst>
                                            <p:cond delay="676"/>
                                          </p:stCondLst>
                                        </p:cTn>
                                        <p:tgtEl>
                                          <p:spTgt spid="2">
                                            <p:txEl>
                                              <p:pRg st="4" end="4"/>
                                            </p:txEl>
                                          </p:spTgt>
                                        </p:tgtEl>
                                      </p:cBhvr>
                                      <p:to x="100000" y="100000"/>
                                    </p:animScale>
                                    <p:animScale>
                                      <p:cBhvr>
                                        <p:cTn id="69" dur="26">
                                          <p:stCondLst>
                                            <p:cond delay="1312"/>
                                          </p:stCondLst>
                                        </p:cTn>
                                        <p:tgtEl>
                                          <p:spTgt spid="2">
                                            <p:txEl>
                                              <p:pRg st="4" end="4"/>
                                            </p:txEl>
                                          </p:spTgt>
                                        </p:tgtEl>
                                      </p:cBhvr>
                                      <p:to x="100000" y="80000"/>
                                    </p:animScale>
                                    <p:animScale>
                                      <p:cBhvr>
                                        <p:cTn id="70" dur="166" decel="50000">
                                          <p:stCondLst>
                                            <p:cond delay="1338"/>
                                          </p:stCondLst>
                                        </p:cTn>
                                        <p:tgtEl>
                                          <p:spTgt spid="2">
                                            <p:txEl>
                                              <p:pRg st="4" end="4"/>
                                            </p:txEl>
                                          </p:spTgt>
                                        </p:tgtEl>
                                      </p:cBhvr>
                                      <p:to x="100000" y="100000"/>
                                    </p:animScale>
                                    <p:animScale>
                                      <p:cBhvr>
                                        <p:cTn id="71" dur="26">
                                          <p:stCondLst>
                                            <p:cond delay="1642"/>
                                          </p:stCondLst>
                                        </p:cTn>
                                        <p:tgtEl>
                                          <p:spTgt spid="2">
                                            <p:txEl>
                                              <p:pRg st="4" end="4"/>
                                            </p:txEl>
                                          </p:spTgt>
                                        </p:tgtEl>
                                      </p:cBhvr>
                                      <p:to x="100000" y="90000"/>
                                    </p:animScale>
                                    <p:animScale>
                                      <p:cBhvr>
                                        <p:cTn id="72" dur="166" decel="50000">
                                          <p:stCondLst>
                                            <p:cond delay="1668"/>
                                          </p:stCondLst>
                                        </p:cTn>
                                        <p:tgtEl>
                                          <p:spTgt spid="2">
                                            <p:txEl>
                                              <p:pRg st="4" end="4"/>
                                            </p:txEl>
                                          </p:spTgt>
                                        </p:tgtEl>
                                      </p:cBhvr>
                                      <p:to x="100000" y="100000"/>
                                    </p:animScale>
                                    <p:animScale>
                                      <p:cBhvr>
                                        <p:cTn id="73" dur="26">
                                          <p:stCondLst>
                                            <p:cond delay="1808"/>
                                          </p:stCondLst>
                                        </p:cTn>
                                        <p:tgtEl>
                                          <p:spTgt spid="2">
                                            <p:txEl>
                                              <p:pRg st="4" end="4"/>
                                            </p:txEl>
                                          </p:spTgt>
                                        </p:tgtEl>
                                      </p:cBhvr>
                                      <p:to x="100000" y="95000"/>
                                    </p:animScale>
                                    <p:animScale>
                                      <p:cBhvr>
                                        <p:cTn id="74" dur="166" decel="50000">
                                          <p:stCondLst>
                                            <p:cond delay="1834"/>
                                          </p:stCondLst>
                                        </p:cTn>
                                        <p:tgtEl>
                                          <p:spTgt spid="2">
                                            <p:txEl>
                                              <p:pRg st="4" end="4"/>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2">
                                            <p:txEl>
                                              <p:pRg st="6" end="6"/>
                                            </p:txEl>
                                          </p:spTgt>
                                        </p:tgtEl>
                                        <p:attrNameLst>
                                          <p:attrName>style.visibility</p:attrName>
                                        </p:attrNameLst>
                                      </p:cBhvr>
                                      <p:to>
                                        <p:strVal val="visible"/>
                                      </p:to>
                                    </p:set>
                                    <p:animEffect transition="in" filter="wipe(down)">
                                      <p:cBhvr>
                                        <p:cTn id="79" dur="580">
                                          <p:stCondLst>
                                            <p:cond delay="0"/>
                                          </p:stCondLst>
                                        </p:cTn>
                                        <p:tgtEl>
                                          <p:spTgt spid="2">
                                            <p:txEl>
                                              <p:pRg st="6" end="6"/>
                                            </p:txEl>
                                          </p:spTgt>
                                        </p:tgtEl>
                                      </p:cBhvr>
                                    </p:animEffect>
                                    <p:anim calcmode="lin" valueType="num">
                                      <p:cBhvr>
                                        <p:cTn id="80" dur="1822" tmFilter="0,0; 0.14,0.36; 0.43,0.73; 0.71,0.91; 1.0,1.0">
                                          <p:stCondLst>
                                            <p:cond delay="0"/>
                                          </p:stCondLst>
                                        </p:cTn>
                                        <p:tgtEl>
                                          <p:spTgt spid="2">
                                            <p:txEl>
                                              <p:pRg st="6" end="6"/>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2">
                                            <p:txEl>
                                              <p:pRg st="6" end="6"/>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2">
                                            <p:txEl>
                                              <p:pRg st="6" end="6"/>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2">
                                            <p:txEl>
                                              <p:pRg st="6" end="6"/>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2">
                                            <p:txEl>
                                              <p:pRg st="6" end="6"/>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2">
                                            <p:txEl>
                                              <p:pRg st="6" end="6"/>
                                            </p:txEl>
                                          </p:spTgt>
                                        </p:tgtEl>
                                      </p:cBhvr>
                                      <p:to x="100000" y="60000"/>
                                    </p:animScale>
                                    <p:animScale>
                                      <p:cBhvr>
                                        <p:cTn id="86" dur="166" decel="50000">
                                          <p:stCondLst>
                                            <p:cond delay="676"/>
                                          </p:stCondLst>
                                        </p:cTn>
                                        <p:tgtEl>
                                          <p:spTgt spid="2">
                                            <p:txEl>
                                              <p:pRg st="6" end="6"/>
                                            </p:txEl>
                                          </p:spTgt>
                                        </p:tgtEl>
                                      </p:cBhvr>
                                      <p:to x="100000" y="100000"/>
                                    </p:animScale>
                                    <p:animScale>
                                      <p:cBhvr>
                                        <p:cTn id="87" dur="26">
                                          <p:stCondLst>
                                            <p:cond delay="1312"/>
                                          </p:stCondLst>
                                        </p:cTn>
                                        <p:tgtEl>
                                          <p:spTgt spid="2">
                                            <p:txEl>
                                              <p:pRg st="6" end="6"/>
                                            </p:txEl>
                                          </p:spTgt>
                                        </p:tgtEl>
                                      </p:cBhvr>
                                      <p:to x="100000" y="80000"/>
                                    </p:animScale>
                                    <p:animScale>
                                      <p:cBhvr>
                                        <p:cTn id="88" dur="166" decel="50000">
                                          <p:stCondLst>
                                            <p:cond delay="1338"/>
                                          </p:stCondLst>
                                        </p:cTn>
                                        <p:tgtEl>
                                          <p:spTgt spid="2">
                                            <p:txEl>
                                              <p:pRg st="6" end="6"/>
                                            </p:txEl>
                                          </p:spTgt>
                                        </p:tgtEl>
                                      </p:cBhvr>
                                      <p:to x="100000" y="100000"/>
                                    </p:animScale>
                                    <p:animScale>
                                      <p:cBhvr>
                                        <p:cTn id="89" dur="26">
                                          <p:stCondLst>
                                            <p:cond delay="1642"/>
                                          </p:stCondLst>
                                        </p:cTn>
                                        <p:tgtEl>
                                          <p:spTgt spid="2">
                                            <p:txEl>
                                              <p:pRg st="6" end="6"/>
                                            </p:txEl>
                                          </p:spTgt>
                                        </p:tgtEl>
                                      </p:cBhvr>
                                      <p:to x="100000" y="90000"/>
                                    </p:animScale>
                                    <p:animScale>
                                      <p:cBhvr>
                                        <p:cTn id="90" dur="166" decel="50000">
                                          <p:stCondLst>
                                            <p:cond delay="1668"/>
                                          </p:stCondLst>
                                        </p:cTn>
                                        <p:tgtEl>
                                          <p:spTgt spid="2">
                                            <p:txEl>
                                              <p:pRg st="6" end="6"/>
                                            </p:txEl>
                                          </p:spTgt>
                                        </p:tgtEl>
                                      </p:cBhvr>
                                      <p:to x="100000" y="100000"/>
                                    </p:animScale>
                                    <p:animScale>
                                      <p:cBhvr>
                                        <p:cTn id="91" dur="26">
                                          <p:stCondLst>
                                            <p:cond delay="1808"/>
                                          </p:stCondLst>
                                        </p:cTn>
                                        <p:tgtEl>
                                          <p:spTgt spid="2">
                                            <p:txEl>
                                              <p:pRg st="6" end="6"/>
                                            </p:txEl>
                                          </p:spTgt>
                                        </p:tgtEl>
                                      </p:cBhvr>
                                      <p:to x="100000" y="95000"/>
                                    </p:animScale>
                                    <p:animScale>
                                      <p:cBhvr>
                                        <p:cTn id="92" dur="166" decel="50000">
                                          <p:stCondLst>
                                            <p:cond delay="1834"/>
                                          </p:stCondLst>
                                        </p:cTn>
                                        <p:tgtEl>
                                          <p:spTgt spid="2">
                                            <p:txEl>
                                              <p:pRg st="6" end="6"/>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2">
                                            <p:txEl>
                                              <p:pRg st="7" end="7"/>
                                            </p:txEl>
                                          </p:spTgt>
                                        </p:tgtEl>
                                        <p:attrNameLst>
                                          <p:attrName>style.visibility</p:attrName>
                                        </p:attrNameLst>
                                      </p:cBhvr>
                                      <p:to>
                                        <p:strVal val="visible"/>
                                      </p:to>
                                    </p:set>
                                    <p:animEffect transition="in" filter="wipe(down)">
                                      <p:cBhvr>
                                        <p:cTn id="97" dur="580">
                                          <p:stCondLst>
                                            <p:cond delay="0"/>
                                          </p:stCondLst>
                                        </p:cTn>
                                        <p:tgtEl>
                                          <p:spTgt spid="2">
                                            <p:txEl>
                                              <p:pRg st="7" end="7"/>
                                            </p:txEl>
                                          </p:spTgt>
                                        </p:tgtEl>
                                      </p:cBhvr>
                                    </p:animEffect>
                                    <p:anim calcmode="lin" valueType="num">
                                      <p:cBhvr>
                                        <p:cTn id="98" dur="1822" tmFilter="0,0; 0.14,0.36; 0.43,0.73; 0.71,0.91; 1.0,1.0">
                                          <p:stCondLst>
                                            <p:cond delay="0"/>
                                          </p:stCondLst>
                                        </p:cTn>
                                        <p:tgtEl>
                                          <p:spTgt spid="2">
                                            <p:txEl>
                                              <p:pRg st="7" end="7"/>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2">
                                            <p:txEl>
                                              <p:pRg st="7" end="7"/>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2">
                                            <p:txEl>
                                              <p:pRg st="7" end="7"/>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2">
                                            <p:txEl>
                                              <p:pRg st="7" end="7"/>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2">
                                            <p:txEl>
                                              <p:pRg st="7" end="7"/>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2">
                                            <p:txEl>
                                              <p:pRg st="7" end="7"/>
                                            </p:txEl>
                                          </p:spTgt>
                                        </p:tgtEl>
                                      </p:cBhvr>
                                      <p:to x="100000" y="60000"/>
                                    </p:animScale>
                                    <p:animScale>
                                      <p:cBhvr>
                                        <p:cTn id="104" dur="166" decel="50000">
                                          <p:stCondLst>
                                            <p:cond delay="676"/>
                                          </p:stCondLst>
                                        </p:cTn>
                                        <p:tgtEl>
                                          <p:spTgt spid="2">
                                            <p:txEl>
                                              <p:pRg st="7" end="7"/>
                                            </p:txEl>
                                          </p:spTgt>
                                        </p:tgtEl>
                                      </p:cBhvr>
                                      <p:to x="100000" y="100000"/>
                                    </p:animScale>
                                    <p:animScale>
                                      <p:cBhvr>
                                        <p:cTn id="105" dur="26">
                                          <p:stCondLst>
                                            <p:cond delay="1312"/>
                                          </p:stCondLst>
                                        </p:cTn>
                                        <p:tgtEl>
                                          <p:spTgt spid="2">
                                            <p:txEl>
                                              <p:pRg st="7" end="7"/>
                                            </p:txEl>
                                          </p:spTgt>
                                        </p:tgtEl>
                                      </p:cBhvr>
                                      <p:to x="100000" y="80000"/>
                                    </p:animScale>
                                    <p:animScale>
                                      <p:cBhvr>
                                        <p:cTn id="106" dur="166" decel="50000">
                                          <p:stCondLst>
                                            <p:cond delay="1338"/>
                                          </p:stCondLst>
                                        </p:cTn>
                                        <p:tgtEl>
                                          <p:spTgt spid="2">
                                            <p:txEl>
                                              <p:pRg st="7" end="7"/>
                                            </p:txEl>
                                          </p:spTgt>
                                        </p:tgtEl>
                                      </p:cBhvr>
                                      <p:to x="100000" y="100000"/>
                                    </p:animScale>
                                    <p:animScale>
                                      <p:cBhvr>
                                        <p:cTn id="107" dur="26">
                                          <p:stCondLst>
                                            <p:cond delay="1642"/>
                                          </p:stCondLst>
                                        </p:cTn>
                                        <p:tgtEl>
                                          <p:spTgt spid="2">
                                            <p:txEl>
                                              <p:pRg st="7" end="7"/>
                                            </p:txEl>
                                          </p:spTgt>
                                        </p:tgtEl>
                                      </p:cBhvr>
                                      <p:to x="100000" y="90000"/>
                                    </p:animScale>
                                    <p:animScale>
                                      <p:cBhvr>
                                        <p:cTn id="108" dur="166" decel="50000">
                                          <p:stCondLst>
                                            <p:cond delay="1668"/>
                                          </p:stCondLst>
                                        </p:cTn>
                                        <p:tgtEl>
                                          <p:spTgt spid="2">
                                            <p:txEl>
                                              <p:pRg st="7" end="7"/>
                                            </p:txEl>
                                          </p:spTgt>
                                        </p:tgtEl>
                                      </p:cBhvr>
                                      <p:to x="100000" y="100000"/>
                                    </p:animScale>
                                    <p:animScale>
                                      <p:cBhvr>
                                        <p:cTn id="109" dur="26">
                                          <p:stCondLst>
                                            <p:cond delay="1808"/>
                                          </p:stCondLst>
                                        </p:cTn>
                                        <p:tgtEl>
                                          <p:spTgt spid="2">
                                            <p:txEl>
                                              <p:pRg st="7" end="7"/>
                                            </p:txEl>
                                          </p:spTgt>
                                        </p:tgtEl>
                                      </p:cBhvr>
                                      <p:to x="100000" y="95000"/>
                                    </p:animScale>
                                    <p:animScale>
                                      <p:cBhvr>
                                        <p:cTn id="110" dur="166" decel="50000">
                                          <p:stCondLst>
                                            <p:cond delay="1834"/>
                                          </p:stCondLst>
                                        </p:cTn>
                                        <p:tgtEl>
                                          <p:spTgt spid="2">
                                            <p:txEl>
                                              <p:pRg st="7" end="7"/>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grpId="0" nodeType="clickEffect">
                                  <p:stCondLst>
                                    <p:cond delay="0"/>
                                  </p:stCondLst>
                                  <p:childTnLst>
                                    <p:set>
                                      <p:cBhvr>
                                        <p:cTn id="114" dur="1" fill="hold">
                                          <p:stCondLst>
                                            <p:cond delay="0"/>
                                          </p:stCondLst>
                                        </p:cTn>
                                        <p:tgtEl>
                                          <p:spTgt spid="2">
                                            <p:txEl>
                                              <p:pRg st="9" end="9"/>
                                            </p:txEl>
                                          </p:spTgt>
                                        </p:tgtEl>
                                        <p:attrNameLst>
                                          <p:attrName>style.visibility</p:attrName>
                                        </p:attrNameLst>
                                      </p:cBhvr>
                                      <p:to>
                                        <p:strVal val="visible"/>
                                      </p:to>
                                    </p:set>
                                    <p:animEffect transition="in" filter="wipe(down)">
                                      <p:cBhvr>
                                        <p:cTn id="115" dur="580">
                                          <p:stCondLst>
                                            <p:cond delay="0"/>
                                          </p:stCondLst>
                                        </p:cTn>
                                        <p:tgtEl>
                                          <p:spTgt spid="2">
                                            <p:txEl>
                                              <p:pRg st="9" end="9"/>
                                            </p:txEl>
                                          </p:spTgt>
                                        </p:tgtEl>
                                      </p:cBhvr>
                                    </p:animEffect>
                                    <p:anim calcmode="lin" valueType="num">
                                      <p:cBhvr>
                                        <p:cTn id="116" dur="1822" tmFilter="0,0; 0.14,0.36; 0.43,0.73; 0.71,0.91; 1.0,1.0">
                                          <p:stCondLst>
                                            <p:cond delay="0"/>
                                          </p:stCondLst>
                                        </p:cTn>
                                        <p:tgtEl>
                                          <p:spTgt spid="2">
                                            <p:txEl>
                                              <p:pRg st="9" end="9"/>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2">
                                            <p:txEl>
                                              <p:pRg st="9" end="9"/>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2">
                                            <p:txEl>
                                              <p:pRg st="9" end="9"/>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2">
                                            <p:txEl>
                                              <p:pRg st="9" end="9"/>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2">
                                            <p:txEl>
                                              <p:pRg st="9" end="9"/>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2">
                                            <p:txEl>
                                              <p:pRg st="9" end="9"/>
                                            </p:txEl>
                                          </p:spTgt>
                                        </p:tgtEl>
                                      </p:cBhvr>
                                      <p:to x="100000" y="60000"/>
                                    </p:animScale>
                                    <p:animScale>
                                      <p:cBhvr>
                                        <p:cTn id="122" dur="166" decel="50000">
                                          <p:stCondLst>
                                            <p:cond delay="676"/>
                                          </p:stCondLst>
                                        </p:cTn>
                                        <p:tgtEl>
                                          <p:spTgt spid="2">
                                            <p:txEl>
                                              <p:pRg st="9" end="9"/>
                                            </p:txEl>
                                          </p:spTgt>
                                        </p:tgtEl>
                                      </p:cBhvr>
                                      <p:to x="100000" y="100000"/>
                                    </p:animScale>
                                    <p:animScale>
                                      <p:cBhvr>
                                        <p:cTn id="123" dur="26">
                                          <p:stCondLst>
                                            <p:cond delay="1312"/>
                                          </p:stCondLst>
                                        </p:cTn>
                                        <p:tgtEl>
                                          <p:spTgt spid="2">
                                            <p:txEl>
                                              <p:pRg st="9" end="9"/>
                                            </p:txEl>
                                          </p:spTgt>
                                        </p:tgtEl>
                                      </p:cBhvr>
                                      <p:to x="100000" y="80000"/>
                                    </p:animScale>
                                    <p:animScale>
                                      <p:cBhvr>
                                        <p:cTn id="124" dur="166" decel="50000">
                                          <p:stCondLst>
                                            <p:cond delay="1338"/>
                                          </p:stCondLst>
                                        </p:cTn>
                                        <p:tgtEl>
                                          <p:spTgt spid="2">
                                            <p:txEl>
                                              <p:pRg st="9" end="9"/>
                                            </p:txEl>
                                          </p:spTgt>
                                        </p:tgtEl>
                                      </p:cBhvr>
                                      <p:to x="100000" y="100000"/>
                                    </p:animScale>
                                    <p:animScale>
                                      <p:cBhvr>
                                        <p:cTn id="125" dur="26">
                                          <p:stCondLst>
                                            <p:cond delay="1642"/>
                                          </p:stCondLst>
                                        </p:cTn>
                                        <p:tgtEl>
                                          <p:spTgt spid="2">
                                            <p:txEl>
                                              <p:pRg st="9" end="9"/>
                                            </p:txEl>
                                          </p:spTgt>
                                        </p:tgtEl>
                                      </p:cBhvr>
                                      <p:to x="100000" y="90000"/>
                                    </p:animScale>
                                    <p:animScale>
                                      <p:cBhvr>
                                        <p:cTn id="126" dur="166" decel="50000">
                                          <p:stCondLst>
                                            <p:cond delay="1668"/>
                                          </p:stCondLst>
                                        </p:cTn>
                                        <p:tgtEl>
                                          <p:spTgt spid="2">
                                            <p:txEl>
                                              <p:pRg st="9" end="9"/>
                                            </p:txEl>
                                          </p:spTgt>
                                        </p:tgtEl>
                                      </p:cBhvr>
                                      <p:to x="100000" y="100000"/>
                                    </p:animScale>
                                    <p:animScale>
                                      <p:cBhvr>
                                        <p:cTn id="127" dur="26">
                                          <p:stCondLst>
                                            <p:cond delay="1808"/>
                                          </p:stCondLst>
                                        </p:cTn>
                                        <p:tgtEl>
                                          <p:spTgt spid="2">
                                            <p:txEl>
                                              <p:pRg st="9" end="9"/>
                                            </p:txEl>
                                          </p:spTgt>
                                        </p:tgtEl>
                                      </p:cBhvr>
                                      <p:to x="100000" y="95000"/>
                                    </p:animScale>
                                    <p:animScale>
                                      <p:cBhvr>
                                        <p:cTn id="128" dur="166" decel="50000">
                                          <p:stCondLst>
                                            <p:cond delay="1834"/>
                                          </p:stCondLst>
                                        </p:cTn>
                                        <p:tgtEl>
                                          <p:spTgt spid="2">
                                            <p:txEl>
                                              <p:pRg st="9" end="9"/>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2">
                                            <p:txEl>
                                              <p:pRg st="10" end="10"/>
                                            </p:txEl>
                                          </p:spTgt>
                                        </p:tgtEl>
                                        <p:attrNameLst>
                                          <p:attrName>style.visibility</p:attrName>
                                        </p:attrNameLst>
                                      </p:cBhvr>
                                      <p:to>
                                        <p:strVal val="visible"/>
                                      </p:to>
                                    </p:set>
                                    <p:animEffect transition="in" filter="wipe(down)">
                                      <p:cBhvr>
                                        <p:cTn id="133" dur="580">
                                          <p:stCondLst>
                                            <p:cond delay="0"/>
                                          </p:stCondLst>
                                        </p:cTn>
                                        <p:tgtEl>
                                          <p:spTgt spid="2">
                                            <p:txEl>
                                              <p:pRg st="10" end="10"/>
                                            </p:txEl>
                                          </p:spTgt>
                                        </p:tgtEl>
                                      </p:cBhvr>
                                    </p:animEffect>
                                    <p:anim calcmode="lin" valueType="num">
                                      <p:cBhvr>
                                        <p:cTn id="134" dur="1822" tmFilter="0,0; 0.14,0.36; 0.43,0.73; 0.71,0.91; 1.0,1.0">
                                          <p:stCondLst>
                                            <p:cond delay="0"/>
                                          </p:stCondLst>
                                        </p:cTn>
                                        <p:tgtEl>
                                          <p:spTgt spid="2">
                                            <p:txEl>
                                              <p:pRg st="10" end="10"/>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2">
                                            <p:txEl>
                                              <p:pRg st="10" end="10"/>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2">
                                            <p:txEl>
                                              <p:pRg st="10" end="10"/>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2">
                                            <p:txEl>
                                              <p:pRg st="10" end="10"/>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2">
                                            <p:txEl>
                                              <p:pRg st="10" end="10"/>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2">
                                            <p:txEl>
                                              <p:pRg st="10" end="10"/>
                                            </p:txEl>
                                          </p:spTgt>
                                        </p:tgtEl>
                                      </p:cBhvr>
                                      <p:to x="100000" y="60000"/>
                                    </p:animScale>
                                    <p:animScale>
                                      <p:cBhvr>
                                        <p:cTn id="140" dur="166" decel="50000">
                                          <p:stCondLst>
                                            <p:cond delay="676"/>
                                          </p:stCondLst>
                                        </p:cTn>
                                        <p:tgtEl>
                                          <p:spTgt spid="2">
                                            <p:txEl>
                                              <p:pRg st="10" end="10"/>
                                            </p:txEl>
                                          </p:spTgt>
                                        </p:tgtEl>
                                      </p:cBhvr>
                                      <p:to x="100000" y="100000"/>
                                    </p:animScale>
                                    <p:animScale>
                                      <p:cBhvr>
                                        <p:cTn id="141" dur="26">
                                          <p:stCondLst>
                                            <p:cond delay="1312"/>
                                          </p:stCondLst>
                                        </p:cTn>
                                        <p:tgtEl>
                                          <p:spTgt spid="2">
                                            <p:txEl>
                                              <p:pRg st="10" end="10"/>
                                            </p:txEl>
                                          </p:spTgt>
                                        </p:tgtEl>
                                      </p:cBhvr>
                                      <p:to x="100000" y="80000"/>
                                    </p:animScale>
                                    <p:animScale>
                                      <p:cBhvr>
                                        <p:cTn id="142" dur="166" decel="50000">
                                          <p:stCondLst>
                                            <p:cond delay="1338"/>
                                          </p:stCondLst>
                                        </p:cTn>
                                        <p:tgtEl>
                                          <p:spTgt spid="2">
                                            <p:txEl>
                                              <p:pRg st="10" end="10"/>
                                            </p:txEl>
                                          </p:spTgt>
                                        </p:tgtEl>
                                      </p:cBhvr>
                                      <p:to x="100000" y="100000"/>
                                    </p:animScale>
                                    <p:animScale>
                                      <p:cBhvr>
                                        <p:cTn id="143" dur="26">
                                          <p:stCondLst>
                                            <p:cond delay="1642"/>
                                          </p:stCondLst>
                                        </p:cTn>
                                        <p:tgtEl>
                                          <p:spTgt spid="2">
                                            <p:txEl>
                                              <p:pRg st="10" end="10"/>
                                            </p:txEl>
                                          </p:spTgt>
                                        </p:tgtEl>
                                      </p:cBhvr>
                                      <p:to x="100000" y="90000"/>
                                    </p:animScale>
                                    <p:animScale>
                                      <p:cBhvr>
                                        <p:cTn id="144" dur="166" decel="50000">
                                          <p:stCondLst>
                                            <p:cond delay="1668"/>
                                          </p:stCondLst>
                                        </p:cTn>
                                        <p:tgtEl>
                                          <p:spTgt spid="2">
                                            <p:txEl>
                                              <p:pRg st="10" end="10"/>
                                            </p:txEl>
                                          </p:spTgt>
                                        </p:tgtEl>
                                      </p:cBhvr>
                                      <p:to x="100000" y="100000"/>
                                    </p:animScale>
                                    <p:animScale>
                                      <p:cBhvr>
                                        <p:cTn id="145" dur="26">
                                          <p:stCondLst>
                                            <p:cond delay="1808"/>
                                          </p:stCondLst>
                                        </p:cTn>
                                        <p:tgtEl>
                                          <p:spTgt spid="2">
                                            <p:txEl>
                                              <p:pRg st="10" end="10"/>
                                            </p:txEl>
                                          </p:spTgt>
                                        </p:tgtEl>
                                      </p:cBhvr>
                                      <p:to x="100000" y="95000"/>
                                    </p:animScale>
                                    <p:animScale>
                                      <p:cBhvr>
                                        <p:cTn id="146" dur="166" decel="50000">
                                          <p:stCondLst>
                                            <p:cond delay="1834"/>
                                          </p:stCondLst>
                                        </p:cTn>
                                        <p:tgtEl>
                                          <p:spTgt spid="2">
                                            <p:txEl>
                                              <p:pRg st="10" end="1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76672"/>
            <a:ext cx="8229600" cy="5530619"/>
          </a:xfrm>
        </p:spPr>
        <p:txBody>
          <a:bodyPr>
            <a:normAutofit fontScale="85000" lnSpcReduction="20000"/>
          </a:bodyPr>
          <a:lstStyle/>
          <a:p>
            <a:r>
              <a:rPr lang="es-CO" dirty="0"/>
              <a:t>13</a:t>
            </a:r>
            <a:r>
              <a:rPr lang="es-CO" dirty="0" smtClean="0">
                <a:solidFill>
                  <a:srgbClr val="FF0000"/>
                </a:solidFill>
              </a:rPr>
              <a:t>.¿Sabe usted cuantos capítulos escribió Pablo?</a:t>
            </a:r>
          </a:p>
          <a:p>
            <a:r>
              <a:rPr lang="es-CO" dirty="0" smtClean="0"/>
              <a:t>Pablo </a:t>
            </a:r>
            <a:r>
              <a:rPr lang="es-CO" dirty="0"/>
              <a:t>escribió 100 capítulos, que contienen 2325 versículos.</a:t>
            </a:r>
          </a:p>
          <a:p>
            <a:endParaRPr lang="es-CO" dirty="0" smtClean="0"/>
          </a:p>
          <a:p>
            <a:r>
              <a:rPr lang="es-CO" dirty="0" smtClean="0"/>
              <a:t>14</a:t>
            </a:r>
            <a:r>
              <a:rPr lang="es-CO" dirty="0" smtClean="0">
                <a:solidFill>
                  <a:srgbClr val="FF0000"/>
                </a:solidFill>
              </a:rPr>
              <a:t>.¿Sabe usted cuantos capítulos escribió Pedro?</a:t>
            </a:r>
          </a:p>
          <a:p>
            <a:r>
              <a:rPr lang="es-CO" dirty="0" smtClean="0"/>
              <a:t>Pedro </a:t>
            </a:r>
            <a:r>
              <a:rPr lang="es-CO" dirty="0"/>
              <a:t>escribió 8 capítulos que se dividen en 166 versículos.</a:t>
            </a:r>
          </a:p>
          <a:p>
            <a:endParaRPr lang="es-CO" dirty="0" smtClean="0"/>
          </a:p>
          <a:p>
            <a:r>
              <a:rPr lang="es-CO" dirty="0" smtClean="0"/>
              <a:t>15</a:t>
            </a:r>
            <a:r>
              <a:rPr lang="es-CO" dirty="0" smtClean="0">
                <a:solidFill>
                  <a:srgbClr val="FF0000"/>
                </a:solidFill>
              </a:rPr>
              <a:t>.¿Sabe usted cuantos israelitas varones mayores de 20 años salieron de Egipto?</a:t>
            </a:r>
          </a:p>
          <a:p>
            <a:r>
              <a:rPr lang="es-CO" dirty="0" smtClean="0"/>
              <a:t>Los </a:t>
            </a:r>
            <a:r>
              <a:rPr lang="es-CO" dirty="0"/>
              <a:t>hijos de Israel que salieron de Egipto fueron 600 000, sin contar a los niños. Ex. 12:37.</a:t>
            </a:r>
          </a:p>
          <a:p>
            <a:endParaRPr lang="es-CO" dirty="0" smtClean="0"/>
          </a:p>
          <a:p>
            <a:r>
              <a:rPr lang="es-CO" dirty="0" smtClean="0"/>
              <a:t>16</a:t>
            </a:r>
            <a:r>
              <a:rPr lang="es-CO" dirty="0" smtClean="0">
                <a:solidFill>
                  <a:srgbClr val="FF0000"/>
                </a:solidFill>
              </a:rPr>
              <a:t>.¿Sabe usted cuantos años tenía Noé cuando fue llamado a construir el arca?</a:t>
            </a:r>
          </a:p>
          <a:p>
            <a:r>
              <a:rPr lang="es-CO" dirty="0" smtClean="0"/>
              <a:t>Noé</a:t>
            </a:r>
            <a:r>
              <a:rPr lang="es-CO" dirty="0"/>
              <a:t>’ tenía 600 años cuando completó el arca. Gen. 7:6 </a:t>
            </a:r>
          </a:p>
          <a:p>
            <a:endParaRPr lang="es-CO" dirty="0" smtClean="0"/>
          </a:p>
          <a:p>
            <a:endParaRPr lang="es-CO" dirty="0"/>
          </a:p>
        </p:txBody>
      </p:sp>
    </p:spTree>
    <p:extLst>
      <p:ext uri="{BB962C8B-B14F-4D97-AF65-F5344CB8AC3E}">
        <p14:creationId xmlns:p14="http://schemas.microsoft.com/office/powerpoint/2010/main" val="2008904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p:cTn id="15"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anim calcmode="lin" valueType="num">
                                      <p:cBhvr>
                                        <p:cTn id="23"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2">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2">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 calcmode="lin" valueType="num">
                                      <p:cBhvr>
                                        <p:cTn id="39" dur="1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2">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2">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2">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 calcmode="lin" valueType="num">
                                      <p:cBhvr>
                                        <p:cTn id="47" dur="1000" fill="hold"/>
                                        <p:tgtEl>
                                          <p:spTgt spid="2">
                                            <p:txEl>
                                              <p:pRg st="7" end="7"/>
                                            </p:txEl>
                                          </p:spTgt>
                                        </p:tgtEl>
                                        <p:attrNameLst>
                                          <p:attrName>ppt_w</p:attrName>
                                        </p:attrNameLst>
                                      </p:cBhvr>
                                      <p:tavLst>
                                        <p:tav tm="0">
                                          <p:val>
                                            <p:fltVal val="0"/>
                                          </p:val>
                                        </p:tav>
                                        <p:tav tm="100000">
                                          <p:val>
                                            <p:strVal val="#ppt_w"/>
                                          </p:val>
                                        </p:tav>
                                      </p:tavLst>
                                    </p:anim>
                                    <p:anim calcmode="lin" valueType="num">
                                      <p:cBhvr>
                                        <p:cTn id="48" dur="1000" fill="hold"/>
                                        <p:tgtEl>
                                          <p:spTgt spid="2">
                                            <p:txEl>
                                              <p:pRg st="7" end="7"/>
                                            </p:txEl>
                                          </p:spTgt>
                                        </p:tgtEl>
                                        <p:attrNameLst>
                                          <p:attrName>ppt_h</p:attrName>
                                        </p:attrNameLst>
                                      </p:cBhvr>
                                      <p:tavLst>
                                        <p:tav tm="0">
                                          <p:val>
                                            <p:fltVal val="0"/>
                                          </p:val>
                                        </p:tav>
                                        <p:tav tm="100000">
                                          <p:val>
                                            <p:strVal val="#ppt_h"/>
                                          </p:val>
                                        </p:tav>
                                      </p:tavLst>
                                    </p:anim>
                                    <p:anim calcmode="lin" valueType="num">
                                      <p:cBhvr>
                                        <p:cTn id="49" dur="1000" fill="hold"/>
                                        <p:tgtEl>
                                          <p:spTgt spid="2">
                                            <p:txEl>
                                              <p:pRg st="7" end="7"/>
                                            </p:txEl>
                                          </p:spTgt>
                                        </p:tgtEl>
                                        <p:attrNameLst>
                                          <p:attrName>style.rotation</p:attrName>
                                        </p:attrNameLst>
                                      </p:cBhvr>
                                      <p:tavLst>
                                        <p:tav tm="0">
                                          <p:val>
                                            <p:fltVal val="90"/>
                                          </p:val>
                                        </p:tav>
                                        <p:tav tm="100000">
                                          <p:val>
                                            <p:fltVal val="0"/>
                                          </p:val>
                                        </p:tav>
                                      </p:tavLst>
                                    </p:anim>
                                    <p:animEffect transition="in" filter="fade">
                                      <p:cBhvr>
                                        <p:cTn id="50" dur="1000"/>
                                        <p:tgtEl>
                                          <p:spTgt spid="2">
                                            <p:txEl>
                                              <p:pRg st="7" end="7"/>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2">
                                            <p:txEl>
                                              <p:pRg st="9" end="9"/>
                                            </p:txEl>
                                          </p:spTgt>
                                        </p:tgtEl>
                                        <p:attrNameLst>
                                          <p:attrName>style.visibility</p:attrName>
                                        </p:attrNameLst>
                                      </p:cBhvr>
                                      <p:to>
                                        <p:strVal val="visible"/>
                                      </p:to>
                                    </p:set>
                                    <p:anim calcmode="lin" valueType="num">
                                      <p:cBhvr>
                                        <p:cTn id="55" dur="1000" fill="hold"/>
                                        <p:tgtEl>
                                          <p:spTgt spid="2">
                                            <p:txEl>
                                              <p:pRg st="9" end="9"/>
                                            </p:txEl>
                                          </p:spTgt>
                                        </p:tgtEl>
                                        <p:attrNameLst>
                                          <p:attrName>ppt_w</p:attrName>
                                        </p:attrNameLst>
                                      </p:cBhvr>
                                      <p:tavLst>
                                        <p:tav tm="0">
                                          <p:val>
                                            <p:fltVal val="0"/>
                                          </p:val>
                                        </p:tav>
                                        <p:tav tm="100000">
                                          <p:val>
                                            <p:strVal val="#ppt_w"/>
                                          </p:val>
                                        </p:tav>
                                      </p:tavLst>
                                    </p:anim>
                                    <p:anim calcmode="lin" valueType="num">
                                      <p:cBhvr>
                                        <p:cTn id="56" dur="1000" fill="hold"/>
                                        <p:tgtEl>
                                          <p:spTgt spid="2">
                                            <p:txEl>
                                              <p:pRg st="9" end="9"/>
                                            </p:txEl>
                                          </p:spTgt>
                                        </p:tgtEl>
                                        <p:attrNameLst>
                                          <p:attrName>ppt_h</p:attrName>
                                        </p:attrNameLst>
                                      </p:cBhvr>
                                      <p:tavLst>
                                        <p:tav tm="0">
                                          <p:val>
                                            <p:fltVal val="0"/>
                                          </p:val>
                                        </p:tav>
                                        <p:tav tm="100000">
                                          <p:val>
                                            <p:strVal val="#ppt_h"/>
                                          </p:val>
                                        </p:tav>
                                      </p:tavLst>
                                    </p:anim>
                                    <p:anim calcmode="lin" valueType="num">
                                      <p:cBhvr>
                                        <p:cTn id="57" dur="1000" fill="hold"/>
                                        <p:tgtEl>
                                          <p:spTgt spid="2">
                                            <p:txEl>
                                              <p:pRg st="9" end="9"/>
                                            </p:txEl>
                                          </p:spTgt>
                                        </p:tgtEl>
                                        <p:attrNameLst>
                                          <p:attrName>style.rotation</p:attrName>
                                        </p:attrNameLst>
                                      </p:cBhvr>
                                      <p:tavLst>
                                        <p:tav tm="0">
                                          <p:val>
                                            <p:fltVal val="90"/>
                                          </p:val>
                                        </p:tav>
                                        <p:tav tm="100000">
                                          <p:val>
                                            <p:fltVal val="0"/>
                                          </p:val>
                                        </p:tav>
                                      </p:tavLst>
                                    </p:anim>
                                    <p:animEffect transition="in" filter="fade">
                                      <p:cBhvr>
                                        <p:cTn id="58" dur="1000"/>
                                        <p:tgtEl>
                                          <p:spTgt spid="2">
                                            <p:txEl>
                                              <p:pRg st="9" end="9"/>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2">
                                            <p:txEl>
                                              <p:pRg st="10" end="10"/>
                                            </p:txEl>
                                          </p:spTgt>
                                        </p:tgtEl>
                                        <p:attrNameLst>
                                          <p:attrName>style.visibility</p:attrName>
                                        </p:attrNameLst>
                                      </p:cBhvr>
                                      <p:to>
                                        <p:strVal val="visible"/>
                                      </p:to>
                                    </p:set>
                                    <p:anim calcmode="lin" valueType="num">
                                      <p:cBhvr>
                                        <p:cTn id="63" dur="1000" fill="hold"/>
                                        <p:tgtEl>
                                          <p:spTgt spid="2">
                                            <p:txEl>
                                              <p:pRg st="10" end="10"/>
                                            </p:txEl>
                                          </p:spTgt>
                                        </p:tgtEl>
                                        <p:attrNameLst>
                                          <p:attrName>ppt_w</p:attrName>
                                        </p:attrNameLst>
                                      </p:cBhvr>
                                      <p:tavLst>
                                        <p:tav tm="0">
                                          <p:val>
                                            <p:fltVal val="0"/>
                                          </p:val>
                                        </p:tav>
                                        <p:tav tm="100000">
                                          <p:val>
                                            <p:strVal val="#ppt_w"/>
                                          </p:val>
                                        </p:tav>
                                      </p:tavLst>
                                    </p:anim>
                                    <p:anim calcmode="lin" valueType="num">
                                      <p:cBhvr>
                                        <p:cTn id="64" dur="1000" fill="hold"/>
                                        <p:tgtEl>
                                          <p:spTgt spid="2">
                                            <p:txEl>
                                              <p:pRg st="10" end="10"/>
                                            </p:txEl>
                                          </p:spTgt>
                                        </p:tgtEl>
                                        <p:attrNameLst>
                                          <p:attrName>ppt_h</p:attrName>
                                        </p:attrNameLst>
                                      </p:cBhvr>
                                      <p:tavLst>
                                        <p:tav tm="0">
                                          <p:val>
                                            <p:fltVal val="0"/>
                                          </p:val>
                                        </p:tav>
                                        <p:tav tm="100000">
                                          <p:val>
                                            <p:strVal val="#ppt_h"/>
                                          </p:val>
                                        </p:tav>
                                      </p:tavLst>
                                    </p:anim>
                                    <p:anim calcmode="lin" valueType="num">
                                      <p:cBhvr>
                                        <p:cTn id="65" dur="1000" fill="hold"/>
                                        <p:tgtEl>
                                          <p:spTgt spid="2">
                                            <p:txEl>
                                              <p:pRg st="10" end="10"/>
                                            </p:txEl>
                                          </p:spTgt>
                                        </p:tgtEl>
                                        <p:attrNameLst>
                                          <p:attrName>style.rotation</p:attrName>
                                        </p:attrNameLst>
                                      </p:cBhvr>
                                      <p:tavLst>
                                        <p:tav tm="0">
                                          <p:val>
                                            <p:fltVal val="90"/>
                                          </p:val>
                                        </p:tav>
                                        <p:tav tm="100000">
                                          <p:val>
                                            <p:fltVal val="0"/>
                                          </p:val>
                                        </p:tav>
                                      </p:tavLst>
                                    </p:anim>
                                    <p:animEffect transition="in" filter="fade">
                                      <p:cBhvr>
                                        <p:cTn id="66" dur="10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188640"/>
            <a:ext cx="8229600" cy="5818651"/>
          </a:xfrm>
        </p:spPr>
        <p:txBody>
          <a:bodyPr>
            <a:normAutofit fontScale="77500" lnSpcReduction="20000"/>
          </a:bodyPr>
          <a:lstStyle/>
          <a:p>
            <a:r>
              <a:rPr lang="es-CO" dirty="0"/>
              <a:t>17</a:t>
            </a:r>
            <a:r>
              <a:rPr lang="es-CO" dirty="0">
                <a:solidFill>
                  <a:srgbClr val="FF0000"/>
                </a:solidFill>
              </a:rPr>
              <a:t>.¿Sabía usted cuantos días duró el diluvio?</a:t>
            </a:r>
          </a:p>
          <a:p>
            <a:r>
              <a:rPr lang="es-CO" dirty="0"/>
              <a:t>150 días prevalecieron las aguas sobre la tierra durante el diluvio universal. Gen. 7:24.</a:t>
            </a:r>
          </a:p>
          <a:p>
            <a:endParaRPr lang="es-CO" dirty="0"/>
          </a:p>
          <a:p>
            <a:r>
              <a:rPr lang="es-CO" dirty="0"/>
              <a:t>18</a:t>
            </a:r>
            <a:r>
              <a:rPr lang="es-CO" dirty="0">
                <a:solidFill>
                  <a:srgbClr val="FF0000"/>
                </a:solidFill>
              </a:rPr>
              <a:t>.¿Sabía usted cuantos años tenía Sara cuando fue llamada a se madre?</a:t>
            </a:r>
          </a:p>
          <a:p>
            <a:r>
              <a:rPr lang="es-CO" dirty="0"/>
              <a:t>Sara tenía 90 años cuando recibió la promesa para tener a su hijo Isaac. Gen. 17:17. </a:t>
            </a:r>
          </a:p>
          <a:p>
            <a:endParaRPr lang="es-CO" dirty="0" smtClean="0"/>
          </a:p>
          <a:p>
            <a:r>
              <a:rPr lang="es-CO" dirty="0" smtClean="0"/>
              <a:t>19</a:t>
            </a:r>
            <a:r>
              <a:rPr lang="es-CO" b="1" dirty="0" smtClean="0">
                <a:solidFill>
                  <a:srgbClr val="FF0000"/>
                </a:solidFill>
              </a:rPr>
              <a:t>.¿Sabía usted cuantos </a:t>
            </a:r>
            <a:r>
              <a:rPr lang="es-CO" b="1" dirty="0" smtClean="0">
                <a:solidFill>
                  <a:srgbClr val="FF0000"/>
                </a:solidFill>
              </a:rPr>
              <a:t>proverbios escribió Salomón? </a:t>
            </a:r>
            <a:endParaRPr lang="es-CO" b="1" dirty="0" smtClean="0">
              <a:solidFill>
                <a:srgbClr val="FF0000"/>
              </a:solidFill>
            </a:endParaRPr>
          </a:p>
          <a:p>
            <a:r>
              <a:rPr lang="es-CO" dirty="0" smtClean="0"/>
              <a:t>A </a:t>
            </a:r>
            <a:r>
              <a:rPr lang="es-CO" dirty="0"/>
              <a:t>Salomón se le atribuyen más de 3000 proverbios</a:t>
            </a:r>
            <a:r>
              <a:rPr lang="es-CO" dirty="0" smtClean="0"/>
              <a:t>. 1Rey.4:32. </a:t>
            </a:r>
            <a:endParaRPr lang="es-CO" dirty="0"/>
          </a:p>
          <a:p>
            <a:endParaRPr lang="es-CO" dirty="0" smtClean="0"/>
          </a:p>
          <a:p>
            <a:r>
              <a:rPr lang="es-CO" dirty="0" smtClean="0"/>
              <a:t>20</a:t>
            </a:r>
            <a:r>
              <a:rPr lang="es-CO" dirty="0" smtClean="0">
                <a:solidFill>
                  <a:srgbClr val="FF0000"/>
                </a:solidFill>
              </a:rPr>
              <a:t>.¿Sabía usted que hizo Jesús para alimentar a  más de 5.000 hombres? </a:t>
            </a:r>
          </a:p>
          <a:p>
            <a:r>
              <a:rPr lang="es-CO" dirty="0" smtClean="0"/>
              <a:t>Jesús multiplicó </a:t>
            </a:r>
            <a:r>
              <a:rPr lang="es-CO" dirty="0"/>
              <a:t>5 panes y 2 peces y alimentó a 5000 hombres, sin contar mujeres y niños, quedándole todavía 12 canastos llenos de comida. Mt. 14:21; Mr. 6:44.</a:t>
            </a:r>
          </a:p>
          <a:p>
            <a:endParaRPr lang="es-CO" dirty="0" smtClean="0"/>
          </a:p>
          <a:p>
            <a:endParaRPr lang="es-CO" dirty="0"/>
          </a:p>
        </p:txBody>
      </p:sp>
    </p:spTree>
    <p:extLst>
      <p:ext uri="{BB962C8B-B14F-4D97-AF65-F5344CB8AC3E}">
        <p14:creationId xmlns:p14="http://schemas.microsoft.com/office/powerpoint/2010/main" val="1593494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heel(1)">
                                      <p:cBhvr>
                                        <p:cTn id="12" dur="20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wheel(1)">
                                      <p:cBhvr>
                                        <p:cTn id="17" dur="20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wheel(1)">
                                      <p:cBhvr>
                                        <p:cTn id="22" dur="20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wheel(1)">
                                      <p:cBhvr>
                                        <p:cTn id="27" dur="20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2">
                                            <p:txEl>
                                              <p:pRg st="7" end="7"/>
                                            </p:txEl>
                                          </p:spTgt>
                                        </p:tgtEl>
                                        <p:attrNameLst>
                                          <p:attrName>style.visibility</p:attrName>
                                        </p:attrNameLst>
                                      </p:cBhvr>
                                      <p:to>
                                        <p:strVal val="visible"/>
                                      </p:to>
                                    </p:set>
                                    <p:animEffect transition="in" filter="wheel(1)">
                                      <p:cBhvr>
                                        <p:cTn id="32" dur="2000"/>
                                        <p:tgtEl>
                                          <p:spTgt spid="2">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2">
                                            <p:txEl>
                                              <p:pRg st="9" end="9"/>
                                            </p:txEl>
                                          </p:spTgt>
                                        </p:tgtEl>
                                        <p:attrNameLst>
                                          <p:attrName>style.visibility</p:attrName>
                                        </p:attrNameLst>
                                      </p:cBhvr>
                                      <p:to>
                                        <p:strVal val="visible"/>
                                      </p:to>
                                    </p:set>
                                    <p:animEffect transition="in" filter="wheel(1)">
                                      <p:cBhvr>
                                        <p:cTn id="37" dur="2000"/>
                                        <p:tgtEl>
                                          <p:spTgt spid="2">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2">
                                            <p:txEl>
                                              <p:pRg st="10" end="10"/>
                                            </p:txEl>
                                          </p:spTgt>
                                        </p:tgtEl>
                                        <p:attrNameLst>
                                          <p:attrName>style.visibility</p:attrName>
                                        </p:attrNameLst>
                                      </p:cBhvr>
                                      <p:to>
                                        <p:strVal val="visible"/>
                                      </p:to>
                                    </p:set>
                                    <p:animEffect transition="in" filter="wheel(1)">
                                      <p:cBhvr>
                                        <p:cTn id="42" dur="20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332656"/>
            <a:ext cx="8229600" cy="5674635"/>
          </a:xfrm>
        </p:spPr>
        <p:txBody>
          <a:bodyPr>
            <a:normAutofit fontScale="77500" lnSpcReduction="20000"/>
          </a:bodyPr>
          <a:lstStyle/>
          <a:p>
            <a:r>
              <a:rPr lang="es-CO" dirty="0"/>
              <a:t>21</a:t>
            </a:r>
            <a:r>
              <a:rPr lang="es-CO" dirty="0">
                <a:solidFill>
                  <a:srgbClr val="FF0000"/>
                </a:solidFill>
              </a:rPr>
              <a:t>.¿Babía usted en que fue salvado Moisés cuando niño?</a:t>
            </a:r>
          </a:p>
          <a:p>
            <a:r>
              <a:rPr lang="es-CO" dirty="0"/>
              <a:t>La madre de Moisés, lo escondió cuando niño durante 3 meses. Y luego en una cesta fue colocado en el Rio Nilo Ex. 2:2,3.</a:t>
            </a:r>
            <a:endParaRPr lang="es-CO" b="1" dirty="0"/>
          </a:p>
          <a:p>
            <a:endParaRPr lang="es-CO" dirty="0"/>
          </a:p>
          <a:p>
            <a:r>
              <a:rPr lang="es-CO" dirty="0"/>
              <a:t>22</a:t>
            </a:r>
            <a:r>
              <a:rPr lang="es-CO" dirty="0">
                <a:solidFill>
                  <a:srgbClr val="FF0000"/>
                </a:solidFill>
              </a:rPr>
              <a:t>.¿Sabía usted cuantos capítulos tiene el libro de Job?</a:t>
            </a:r>
          </a:p>
          <a:p>
            <a:r>
              <a:rPr lang="es-CO" dirty="0"/>
              <a:t>El libro de Job tiene 42 capítulos. </a:t>
            </a:r>
          </a:p>
          <a:p>
            <a:endParaRPr lang="es-CO" dirty="0" smtClean="0"/>
          </a:p>
          <a:p>
            <a:r>
              <a:rPr lang="es-CO" dirty="0" smtClean="0"/>
              <a:t>23</a:t>
            </a:r>
            <a:r>
              <a:rPr lang="es-CO" dirty="0" smtClean="0">
                <a:solidFill>
                  <a:srgbClr val="FF0000"/>
                </a:solidFill>
              </a:rPr>
              <a:t>.¿Sabía usted cuantas veces limpió Jesús el templo?</a:t>
            </a:r>
          </a:p>
          <a:p>
            <a:r>
              <a:rPr lang="es-CO" dirty="0" smtClean="0"/>
              <a:t>Jesús </a:t>
            </a:r>
            <a:r>
              <a:rPr lang="es-CO" dirty="0"/>
              <a:t>limpió el templo 2 veces. Lc. </a:t>
            </a:r>
            <a:r>
              <a:rPr lang="es-CO" dirty="0" smtClean="0"/>
              <a:t>19:45; Juan 2:14-16.</a:t>
            </a:r>
            <a:endParaRPr lang="es-CO" dirty="0"/>
          </a:p>
          <a:p>
            <a:endParaRPr lang="es-CO" dirty="0" smtClean="0"/>
          </a:p>
          <a:p>
            <a:r>
              <a:rPr lang="es-CO" dirty="0" smtClean="0"/>
              <a:t>24</a:t>
            </a:r>
            <a:r>
              <a:rPr lang="es-CO" dirty="0" smtClean="0">
                <a:solidFill>
                  <a:srgbClr val="FF0000"/>
                </a:solidFill>
              </a:rPr>
              <a:t>.¿Sabia usted cuantas veces negó Pedro a Jesús?</a:t>
            </a:r>
          </a:p>
          <a:p>
            <a:r>
              <a:rPr lang="es-CO" dirty="0" smtClean="0"/>
              <a:t>Pedro </a:t>
            </a:r>
            <a:r>
              <a:rPr lang="es-CO" dirty="0"/>
              <a:t>negó a Jesús 3 veces. Mt. 26:75. </a:t>
            </a:r>
          </a:p>
          <a:p>
            <a:endParaRPr lang="es-CO" dirty="0" smtClean="0"/>
          </a:p>
          <a:p>
            <a:r>
              <a:rPr lang="es-CO" dirty="0" smtClean="0"/>
              <a:t>25</a:t>
            </a:r>
            <a:r>
              <a:rPr lang="es-CO" dirty="0" smtClean="0">
                <a:solidFill>
                  <a:srgbClr val="FF0000"/>
                </a:solidFill>
              </a:rPr>
              <a:t>.¿Sabía usted a cuantos hombre se apareció Jesús en el camino a Emaús?</a:t>
            </a:r>
          </a:p>
          <a:p>
            <a:r>
              <a:rPr lang="es-CO" dirty="0" smtClean="0"/>
              <a:t>Jesús </a:t>
            </a:r>
            <a:r>
              <a:rPr lang="es-CO" dirty="0"/>
              <a:t>se les apareció a 2 personas en el camino a Emaús. </a:t>
            </a:r>
            <a:r>
              <a:rPr lang="es-CO" dirty="0" smtClean="0"/>
              <a:t>Luc.24:13. </a:t>
            </a:r>
            <a:endParaRPr lang="es-CO" dirty="0"/>
          </a:p>
          <a:p>
            <a:endParaRPr lang="es-CO" dirty="0" smtClean="0"/>
          </a:p>
        </p:txBody>
      </p:sp>
    </p:spTree>
    <p:extLst>
      <p:ext uri="{BB962C8B-B14F-4D97-AF65-F5344CB8AC3E}">
        <p14:creationId xmlns:p14="http://schemas.microsoft.com/office/powerpoint/2010/main" val="2808931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
                                            <p:txEl>
                                              <p:pRg st="1" end="1"/>
                                            </p:txEl>
                                          </p:spTgt>
                                        </p:tgtEl>
                                        <p:attrNameLst>
                                          <p:attrName>style.visibility</p:attrName>
                                        </p:attrNameLst>
                                      </p:cBhvr>
                                      <p:to>
                                        <p:strVal val="visible"/>
                                      </p:to>
                                    </p:set>
                                    <p:animEffect transition="in" filter="wipe(down)">
                                      <p:cBhvr>
                                        <p:cTn id="25" dur="580">
                                          <p:stCondLst>
                                            <p:cond delay="0"/>
                                          </p:stCondLst>
                                        </p:cTn>
                                        <p:tgtEl>
                                          <p:spTgt spid="2">
                                            <p:txEl>
                                              <p:pRg st="1" end="1"/>
                                            </p:txEl>
                                          </p:spTgt>
                                        </p:tgtEl>
                                      </p:cBhvr>
                                    </p:animEffect>
                                    <p:anim calcmode="lin" valueType="num">
                                      <p:cBhvr>
                                        <p:cTn id="26" dur="1822" tmFilter="0,0; 0.14,0.36; 0.43,0.73; 0.71,0.91; 1.0,1.0">
                                          <p:stCondLst>
                                            <p:cond delay="0"/>
                                          </p:stCondLst>
                                        </p:cTn>
                                        <p:tgtEl>
                                          <p:spTgt spid="2">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
                                            <p:txEl>
                                              <p:pRg st="1" end="1"/>
                                            </p:txEl>
                                          </p:spTgt>
                                        </p:tgtEl>
                                      </p:cBhvr>
                                      <p:to x="100000" y="60000"/>
                                    </p:animScale>
                                    <p:animScale>
                                      <p:cBhvr>
                                        <p:cTn id="32" dur="166" decel="50000">
                                          <p:stCondLst>
                                            <p:cond delay="676"/>
                                          </p:stCondLst>
                                        </p:cTn>
                                        <p:tgtEl>
                                          <p:spTgt spid="2">
                                            <p:txEl>
                                              <p:pRg st="1" end="1"/>
                                            </p:txEl>
                                          </p:spTgt>
                                        </p:tgtEl>
                                      </p:cBhvr>
                                      <p:to x="100000" y="100000"/>
                                    </p:animScale>
                                    <p:animScale>
                                      <p:cBhvr>
                                        <p:cTn id="33" dur="26">
                                          <p:stCondLst>
                                            <p:cond delay="1312"/>
                                          </p:stCondLst>
                                        </p:cTn>
                                        <p:tgtEl>
                                          <p:spTgt spid="2">
                                            <p:txEl>
                                              <p:pRg st="1" end="1"/>
                                            </p:txEl>
                                          </p:spTgt>
                                        </p:tgtEl>
                                      </p:cBhvr>
                                      <p:to x="100000" y="80000"/>
                                    </p:animScale>
                                    <p:animScale>
                                      <p:cBhvr>
                                        <p:cTn id="34" dur="166" decel="50000">
                                          <p:stCondLst>
                                            <p:cond delay="1338"/>
                                          </p:stCondLst>
                                        </p:cTn>
                                        <p:tgtEl>
                                          <p:spTgt spid="2">
                                            <p:txEl>
                                              <p:pRg st="1" end="1"/>
                                            </p:txEl>
                                          </p:spTgt>
                                        </p:tgtEl>
                                      </p:cBhvr>
                                      <p:to x="100000" y="100000"/>
                                    </p:animScale>
                                    <p:animScale>
                                      <p:cBhvr>
                                        <p:cTn id="35" dur="26">
                                          <p:stCondLst>
                                            <p:cond delay="1642"/>
                                          </p:stCondLst>
                                        </p:cTn>
                                        <p:tgtEl>
                                          <p:spTgt spid="2">
                                            <p:txEl>
                                              <p:pRg st="1" end="1"/>
                                            </p:txEl>
                                          </p:spTgt>
                                        </p:tgtEl>
                                      </p:cBhvr>
                                      <p:to x="100000" y="90000"/>
                                    </p:animScale>
                                    <p:animScale>
                                      <p:cBhvr>
                                        <p:cTn id="36" dur="166" decel="50000">
                                          <p:stCondLst>
                                            <p:cond delay="1668"/>
                                          </p:stCondLst>
                                        </p:cTn>
                                        <p:tgtEl>
                                          <p:spTgt spid="2">
                                            <p:txEl>
                                              <p:pRg st="1" end="1"/>
                                            </p:txEl>
                                          </p:spTgt>
                                        </p:tgtEl>
                                      </p:cBhvr>
                                      <p:to x="100000" y="100000"/>
                                    </p:animScale>
                                    <p:animScale>
                                      <p:cBhvr>
                                        <p:cTn id="37" dur="26">
                                          <p:stCondLst>
                                            <p:cond delay="1808"/>
                                          </p:stCondLst>
                                        </p:cTn>
                                        <p:tgtEl>
                                          <p:spTgt spid="2">
                                            <p:txEl>
                                              <p:pRg st="1" end="1"/>
                                            </p:txEl>
                                          </p:spTgt>
                                        </p:tgtEl>
                                      </p:cBhvr>
                                      <p:to x="100000" y="95000"/>
                                    </p:animScale>
                                    <p:animScale>
                                      <p:cBhvr>
                                        <p:cTn id="38" dur="166" decel="50000">
                                          <p:stCondLst>
                                            <p:cond delay="1834"/>
                                          </p:stCondLst>
                                        </p:cTn>
                                        <p:tgtEl>
                                          <p:spTgt spid="2">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2">
                                            <p:txEl>
                                              <p:pRg st="3" end="3"/>
                                            </p:txEl>
                                          </p:spTgt>
                                        </p:tgtEl>
                                        <p:attrNameLst>
                                          <p:attrName>style.visibility</p:attrName>
                                        </p:attrNameLst>
                                      </p:cBhvr>
                                      <p:to>
                                        <p:strVal val="visible"/>
                                      </p:to>
                                    </p:set>
                                    <p:animEffect transition="in" filter="wipe(down)">
                                      <p:cBhvr>
                                        <p:cTn id="43" dur="580">
                                          <p:stCondLst>
                                            <p:cond delay="0"/>
                                          </p:stCondLst>
                                        </p:cTn>
                                        <p:tgtEl>
                                          <p:spTgt spid="2">
                                            <p:txEl>
                                              <p:pRg st="3" end="3"/>
                                            </p:txEl>
                                          </p:spTgt>
                                        </p:tgtEl>
                                      </p:cBhvr>
                                    </p:animEffect>
                                    <p:anim calcmode="lin" valueType="num">
                                      <p:cBhvr>
                                        <p:cTn id="44" dur="1822" tmFilter="0,0; 0.14,0.36; 0.43,0.73; 0.71,0.91; 1.0,1.0">
                                          <p:stCondLst>
                                            <p:cond delay="0"/>
                                          </p:stCondLst>
                                        </p:cTn>
                                        <p:tgtEl>
                                          <p:spTgt spid="2">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2">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2">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2">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2">
                                            <p:txEl>
                                              <p:pRg st="3" end="3"/>
                                            </p:txEl>
                                          </p:spTgt>
                                        </p:tgtEl>
                                      </p:cBhvr>
                                      <p:to x="100000" y="60000"/>
                                    </p:animScale>
                                    <p:animScale>
                                      <p:cBhvr>
                                        <p:cTn id="50" dur="166" decel="50000">
                                          <p:stCondLst>
                                            <p:cond delay="676"/>
                                          </p:stCondLst>
                                        </p:cTn>
                                        <p:tgtEl>
                                          <p:spTgt spid="2">
                                            <p:txEl>
                                              <p:pRg st="3" end="3"/>
                                            </p:txEl>
                                          </p:spTgt>
                                        </p:tgtEl>
                                      </p:cBhvr>
                                      <p:to x="100000" y="100000"/>
                                    </p:animScale>
                                    <p:animScale>
                                      <p:cBhvr>
                                        <p:cTn id="51" dur="26">
                                          <p:stCondLst>
                                            <p:cond delay="1312"/>
                                          </p:stCondLst>
                                        </p:cTn>
                                        <p:tgtEl>
                                          <p:spTgt spid="2">
                                            <p:txEl>
                                              <p:pRg st="3" end="3"/>
                                            </p:txEl>
                                          </p:spTgt>
                                        </p:tgtEl>
                                      </p:cBhvr>
                                      <p:to x="100000" y="80000"/>
                                    </p:animScale>
                                    <p:animScale>
                                      <p:cBhvr>
                                        <p:cTn id="52" dur="166" decel="50000">
                                          <p:stCondLst>
                                            <p:cond delay="1338"/>
                                          </p:stCondLst>
                                        </p:cTn>
                                        <p:tgtEl>
                                          <p:spTgt spid="2">
                                            <p:txEl>
                                              <p:pRg st="3" end="3"/>
                                            </p:txEl>
                                          </p:spTgt>
                                        </p:tgtEl>
                                      </p:cBhvr>
                                      <p:to x="100000" y="100000"/>
                                    </p:animScale>
                                    <p:animScale>
                                      <p:cBhvr>
                                        <p:cTn id="53" dur="26">
                                          <p:stCondLst>
                                            <p:cond delay="1642"/>
                                          </p:stCondLst>
                                        </p:cTn>
                                        <p:tgtEl>
                                          <p:spTgt spid="2">
                                            <p:txEl>
                                              <p:pRg st="3" end="3"/>
                                            </p:txEl>
                                          </p:spTgt>
                                        </p:tgtEl>
                                      </p:cBhvr>
                                      <p:to x="100000" y="90000"/>
                                    </p:animScale>
                                    <p:animScale>
                                      <p:cBhvr>
                                        <p:cTn id="54" dur="166" decel="50000">
                                          <p:stCondLst>
                                            <p:cond delay="1668"/>
                                          </p:stCondLst>
                                        </p:cTn>
                                        <p:tgtEl>
                                          <p:spTgt spid="2">
                                            <p:txEl>
                                              <p:pRg st="3" end="3"/>
                                            </p:txEl>
                                          </p:spTgt>
                                        </p:tgtEl>
                                      </p:cBhvr>
                                      <p:to x="100000" y="100000"/>
                                    </p:animScale>
                                    <p:animScale>
                                      <p:cBhvr>
                                        <p:cTn id="55" dur="26">
                                          <p:stCondLst>
                                            <p:cond delay="1808"/>
                                          </p:stCondLst>
                                        </p:cTn>
                                        <p:tgtEl>
                                          <p:spTgt spid="2">
                                            <p:txEl>
                                              <p:pRg st="3" end="3"/>
                                            </p:txEl>
                                          </p:spTgt>
                                        </p:tgtEl>
                                      </p:cBhvr>
                                      <p:to x="100000" y="95000"/>
                                    </p:animScale>
                                    <p:animScale>
                                      <p:cBhvr>
                                        <p:cTn id="56" dur="166" decel="50000">
                                          <p:stCondLst>
                                            <p:cond delay="1834"/>
                                          </p:stCondLst>
                                        </p:cTn>
                                        <p:tgtEl>
                                          <p:spTgt spid="2">
                                            <p:txEl>
                                              <p:pRg st="3" end="3"/>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2">
                                            <p:txEl>
                                              <p:pRg st="4" end="4"/>
                                            </p:txEl>
                                          </p:spTgt>
                                        </p:tgtEl>
                                        <p:attrNameLst>
                                          <p:attrName>style.visibility</p:attrName>
                                        </p:attrNameLst>
                                      </p:cBhvr>
                                      <p:to>
                                        <p:strVal val="visible"/>
                                      </p:to>
                                    </p:set>
                                    <p:animEffect transition="in" filter="wipe(down)">
                                      <p:cBhvr>
                                        <p:cTn id="61" dur="580">
                                          <p:stCondLst>
                                            <p:cond delay="0"/>
                                          </p:stCondLst>
                                        </p:cTn>
                                        <p:tgtEl>
                                          <p:spTgt spid="2">
                                            <p:txEl>
                                              <p:pRg st="4" end="4"/>
                                            </p:txEl>
                                          </p:spTgt>
                                        </p:tgtEl>
                                      </p:cBhvr>
                                    </p:animEffect>
                                    <p:anim calcmode="lin" valueType="num">
                                      <p:cBhvr>
                                        <p:cTn id="62" dur="1822" tmFilter="0,0; 0.14,0.36; 0.43,0.73; 0.71,0.91; 1.0,1.0">
                                          <p:stCondLst>
                                            <p:cond delay="0"/>
                                          </p:stCondLst>
                                        </p:cTn>
                                        <p:tgtEl>
                                          <p:spTgt spid="2">
                                            <p:txEl>
                                              <p:pRg st="4" end="4"/>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2">
                                            <p:txEl>
                                              <p:pRg st="4" end="4"/>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2">
                                            <p:txEl>
                                              <p:pRg st="4" end="4"/>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2">
                                            <p:txEl>
                                              <p:pRg st="4" end="4"/>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2">
                                            <p:txEl>
                                              <p:pRg st="4" end="4"/>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2">
                                            <p:txEl>
                                              <p:pRg st="4" end="4"/>
                                            </p:txEl>
                                          </p:spTgt>
                                        </p:tgtEl>
                                      </p:cBhvr>
                                      <p:to x="100000" y="60000"/>
                                    </p:animScale>
                                    <p:animScale>
                                      <p:cBhvr>
                                        <p:cTn id="68" dur="166" decel="50000">
                                          <p:stCondLst>
                                            <p:cond delay="676"/>
                                          </p:stCondLst>
                                        </p:cTn>
                                        <p:tgtEl>
                                          <p:spTgt spid="2">
                                            <p:txEl>
                                              <p:pRg st="4" end="4"/>
                                            </p:txEl>
                                          </p:spTgt>
                                        </p:tgtEl>
                                      </p:cBhvr>
                                      <p:to x="100000" y="100000"/>
                                    </p:animScale>
                                    <p:animScale>
                                      <p:cBhvr>
                                        <p:cTn id="69" dur="26">
                                          <p:stCondLst>
                                            <p:cond delay="1312"/>
                                          </p:stCondLst>
                                        </p:cTn>
                                        <p:tgtEl>
                                          <p:spTgt spid="2">
                                            <p:txEl>
                                              <p:pRg st="4" end="4"/>
                                            </p:txEl>
                                          </p:spTgt>
                                        </p:tgtEl>
                                      </p:cBhvr>
                                      <p:to x="100000" y="80000"/>
                                    </p:animScale>
                                    <p:animScale>
                                      <p:cBhvr>
                                        <p:cTn id="70" dur="166" decel="50000">
                                          <p:stCondLst>
                                            <p:cond delay="1338"/>
                                          </p:stCondLst>
                                        </p:cTn>
                                        <p:tgtEl>
                                          <p:spTgt spid="2">
                                            <p:txEl>
                                              <p:pRg st="4" end="4"/>
                                            </p:txEl>
                                          </p:spTgt>
                                        </p:tgtEl>
                                      </p:cBhvr>
                                      <p:to x="100000" y="100000"/>
                                    </p:animScale>
                                    <p:animScale>
                                      <p:cBhvr>
                                        <p:cTn id="71" dur="26">
                                          <p:stCondLst>
                                            <p:cond delay="1642"/>
                                          </p:stCondLst>
                                        </p:cTn>
                                        <p:tgtEl>
                                          <p:spTgt spid="2">
                                            <p:txEl>
                                              <p:pRg st="4" end="4"/>
                                            </p:txEl>
                                          </p:spTgt>
                                        </p:tgtEl>
                                      </p:cBhvr>
                                      <p:to x="100000" y="90000"/>
                                    </p:animScale>
                                    <p:animScale>
                                      <p:cBhvr>
                                        <p:cTn id="72" dur="166" decel="50000">
                                          <p:stCondLst>
                                            <p:cond delay="1668"/>
                                          </p:stCondLst>
                                        </p:cTn>
                                        <p:tgtEl>
                                          <p:spTgt spid="2">
                                            <p:txEl>
                                              <p:pRg st="4" end="4"/>
                                            </p:txEl>
                                          </p:spTgt>
                                        </p:tgtEl>
                                      </p:cBhvr>
                                      <p:to x="100000" y="100000"/>
                                    </p:animScale>
                                    <p:animScale>
                                      <p:cBhvr>
                                        <p:cTn id="73" dur="26">
                                          <p:stCondLst>
                                            <p:cond delay="1808"/>
                                          </p:stCondLst>
                                        </p:cTn>
                                        <p:tgtEl>
                                          <p:spTgt spid="2">
                                            <p:txEl>
                                              <p:pRg st="4" end="4"/>
                                            </p:txEl>
                                          </p:spTgt>
                                        </p:tgtEl>
                                      </p:cBhvr>
                                      <p:to x="100000" y="95000"/>
                                    </p:animScale>
                                    <p:animScale>
                                      <p:cBhvr>
                                        <p:cTn id="74" dur="166" decel="50000">
                                          <p:stCondLst>
                                            <p:cond delay="1834"/>
                                          </p:stCondLst>
                                        </p:cTn>
                                        <p:tgtEl>
                                          <p:spTgt spid="2">
                                            <p:txEl>
                                              <p:pRg st="4" end="4"/>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2">
                                            <p:txEl>
                                              <p:pRg st="6" end="6"/>
                                            </p:txEl>
                                          </p:spTgt>
                                        </p:tgtEl>
                                        <p:attrNameLst>
                                          <p:attrName>style.visibility</p:attrName>
                                        </p:attrNameLst>
                                      </p:cBhvr>
                                      <p:to>
                                        <p:strVal val="visible"/>
                                      </p:to>
                                    </p:set>
                                    <p:animEffect transition="in" filter="wipe(down)">
                                      <p:cBhvr>
                                        <p:cTn id="79" dur="580">
                                          <p:stCondLst>
                                            <p:cond delay="0"/>
                                          </p:stCondLst>
                                        </p:cTn>
                                        <p:tgtEl>
                                          <p:spTgt spid="2">
                                            <p:txEl>
                                              <p:pRg st="6" end="6"/>
                                            </p:txEl>
                                          </p:spTgt>
                                        </p:tgtEl>
                                      </p:cBhvr>
                                    </p:animEffect>
                                    <p:anim calcmode="lin" valueType="num">
                                      <p:cBhvr>
                                        <p:cTn id="80" dur="1822" tmFilter="0,0; 0.14,0.36; 0.43,0.73; 0.71,0.91; 1.0,1.0">
                                          <p:stCondLst>
                                            <p:cond delay="0"/>
                                          </p:stCondLst>
                                        </p:cTn>
                                        <p:tgtEl>
                                          <p:spTgt spid="2">
                                            <p:txEl>
                                              <p:pRg st="6" end="6"/>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2">
                                            <p:txEl>
                                              <p:pRg st="6" end="6"/>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2">
                                            <p:txEl>
                                              <p:pRg st="6" end="6"/>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2">
                                            <p:txEl>
                                              <p:pRg st="6" end="6"/>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2">
                                            <p:txEl>
                                              <p:pRg st="6" end="6"/>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2">
                                            <p:txEl>
                                              <p:pRg st="6" end="6"/>
                                            </p:txEl>
                                          </p:spTgt>
                                        </p:tgtEl>
                                      </p:cBhvr>
                                      <p:to x="100000" y="60000"/>
                                    </p:animScale>
                                    <p:animScale>
                                      <p:cBhvr>
                                        <p:cTn id="86" dur="166" decel="50000">
                                          <p:stCondLst>
                                            <p:cond delay="676"/>
                                          </p:stCondLst>
                                        </p:cTn>
                                        <p:tgtEl>
                                          <p:spTgt spid="2">
                                            <p:txEl>
                                              <p:pRg st="6" end="6"/>
                                            </p:txEl>
                                          </p:spTgt>
                                        </p:tgtEl>
                                      </p:cBhvr>
                                      <p:to x="100000" y="100000"/>
                                    </p:animScale>
                                    <p:animScale>
                                      <p:cBhvr>
                                        <p:cTn id="87" dur="26">
                                          <p:stCondLst>
                                            <p:cond delay="1312"/>
                                          </p:stCondLst>
                                        </p:cTn>
                                        <p:tgtEl>
                                          <p:spTgt spid="2">
                                            <p:txEl>
                                              <p:pRg st="6" end="6"/>
                                            </p:txEl>
                                          </p:spTgt>
                                        </p:tgtEl>
                                      </p:cBhvr>
                                      <p:to x="100000" y="80000"/>
                                    </p:animScale>
                                    <p:animScale>
                                      <p:cBhvr>
                                        <p:cTn id="88" dur="166" decel="50000">
                                          <p:stCondLst>
                                            <p:cond delay="1338"/>
                                          </p:stCondLst>
                                        </p:cTn>
                                        <p:tgtEl>
                                          <p:spTgt spid="2">
                                            <p:txEl>
                                              <p:pRg st="6" end="6"/>
                                            </p:txEl>
                                          </p:spTgt>
                                        </p:tgtEl>
                                      </p:cBhvr>
                                      <p:to x="100000" y="100000"/>
                                    </p:animScale>
                                    <p:animScale>
                                      <p:cBhvr>
                                        <p:cTn id="89" dur="26">
                                          <p:stCondLst>
                                            <p:cond delay="1642"/>
                                          </p:stCondLst>
                                        </p:cTn>
                                        <p:tgtEl>
                                          <p:spTgt spid="2">
                                            <p:txEl>
                                              <p:pRg st="6" end="6"/>
                                            </p:txEl>
                                          </p:spTgt>
                                        </p:tgtEl>
                                      </p:cBhvr>
                                      <p:to x="100000" y="90000"/>
                                    </p:animScale>
                                    <p:animScale>
                                      <p:cBhvr>
                                        <p:cTn id="90" dur="166" decel="50000">
                                          <p:stCondLst>
                                            <p:cond delay="1668"/>
                                          </p:stCondLst>
                                        </p:cTn>
                                        <p:tgtEl>
                                          <p:spTgt spid="2">
                                            <p:txEl>
                                              <p:pRg st="6" end="6"/>
                                            </p:txEl>
                                          </p:spTgt>
                                        </p:tgtEl>
                                      </p:cBhvr>
                                      <p:to x="100000" y="100000"/>
                                    </p:animScale>
                                    <p:animScale>
                                      <p:cBhvr>
                                        <p:cTn id="91" dur="26">
                                          <p:stCondLst>
                                            <p:cond delay="1808"/>
                                          </p:stCondLst>
                                        </p:cTn>
                                        <p:tgtEl>
                                          <p:spTgt spid="2">
                                            <p:txEl>
                                              <p:pRg st="6" end="6"/>
                                            </p:txEl>
                                          </p:spTgt>
                                        </p:tgtEl>
                                      </p:cBhvr>
                                      <p:to x="100000" y="95000"/>
                                    </p:animScale>
                                    <p:animScale>
                                      <p:cBhvr>
                                        <p:cTn id="92" dur="166" decel="50000">
                                          <p:stCondLst>
                                            <p:cond delay="1834"/>
                                          </p:stCondLst>
                                        </p:cTn>
                                        <p:tgtEl>
                                          <p:spTgt spid="2">
                                            <p:txEl>
                                              <p:pRg st="6" end="6"/>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2">
                                            <p:txEl>
                                              <p:pRg st="7" end="7"/>
                                            </p:txEl>
                                          </p:spTgt>
                                        </p:tgtEl>
                                        <p:attrNameLst>
                                          <p:attrName>style.visibility</p:attrName>
                                        </p:attrNameLst>
                                      </p:cBhvr>
                                      <p:to>
                                        <p:strVal val="visible"/>
                                      </p:to>
                                    </p:set>
                                    <p:animEffect transition="in" filter="wipe(down)">
                                      <p:cBhvr>
                                        <p:cTn id="97" dur="580">
                                          <p:stCondLst>
                                            <p:cond delay="0"/>
                                          </p:stCondLst>
                                        </p:cTn>
                                        <p:tgtEl>
                                          <p:spTgt spid="2">
                                            <p:txEl>
                                              <p:pRg st="7" end="7"/>
                                            </p:txEl>
                                          </p:spTgt>
                                        </p:tgtEl>
                                      </p:cBhvr>
                                    </p:animEffect>
                                    <p:anim calcmode="lin" valueType="num">
                                      <p:cBhvr>
                                        <p:cTn id="98" dur="1822" tmFilter="0,0; 0.14,0.36; 0.43,0.73; 0.71,0.91; 1.0,1.0">
                                          <p:stCondLst>
                                            <p:cond delay="0"/>
                                          </p:stCondLst>
                                        </p:cTn>
                                        <p:tgtEl>
                                          <p:spTgt spid="2">
                                            <p:txEl>
                                              <p:pRg st="7" end="7"/>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2">
                                            <p:txEl>
                                              <p:pRg st="7" end="7"/>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2">
                                            <p:txEl>
                                              <p:pRg st="7" end="7"/>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2">
                                            <p:txEl>
                                              <p:pRg st="7" end="7"/>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2">
                                            <p:txEl>
                                              <p:pRg st="7" end="7"/>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2">
                                            <p:txEl>
                                              <p:pRg st="7" end="7"/>
                                            </p:txEl>
                                          </p:spTgt>
                                        </p:tgtEl>
                                      </p:cBhvr>
                                      <p:to x="100000" y="60000"/>
                                    </p:animScale>
                                    <p:animScale>
                                      <p:cBhvr>
                                        <p:cTn id="104" dur="166" decel="50000">
                                          <p:stCondLst>
                                            <p:cond delay="676"/>
                                          </p:stCondLst>
                                        </p:cTn>
                                        <p:tgtEl>
                                          <p:spTgt spid="2">
                                            <p:txEl>
                                              <p:pRg st="7" end="7"/>
                                            </p:txEl>
                                          </p:spTgt>
                                        </p:tgtEl>
                                      </p:cBhvr>
                                      <p:to x="100000" y="100000"/>
                                    </p:animScale>
                                    <p:animScale>
                                      <p:cBhvr>
                                        <p:cTn id="105" dur="26">
                                          <p:stCondLst>
                                            <p:cond delay="1312"/>
                                          </p:stCondLst>
                                        </p:cTn>
                                        <p:tgtEl>
                                          <p:spTgt spid="2">
                                            <p:txEl>
                                              <p:pRg st="7" end="7"/>
                                            </p:txEl>
                                          </p:spTgt>
                                        </p:tgtEl>
                                      </p:cBhvr>
                                      <p:to x="100000" y="80000"/>
                                    </p:animScale>
                                    <p:animScale>
                                      <p:cBhvr>
                                        <p:cTn id="106" dur="166" decel="50000">
                                          <p:stCondLst>
                                            <p:cond delay="1338"/>
                                          </p:stCondLst>
                                        </p:cTn>
                                        <p:tgtEl>
                                          <p:spTgt spid="2">
                                            <p:txEl>
                                              <p:pRg st="7" end="7"/>
                                            </p:txEl>
                                          </p:spTgt>
                                        </p:tgtEl>
                                      </p:cBhvr>
                                      <p:to x="100000" y="100000"/>
                                    </p:animScale>
                                    <p:animScale>
                                      <p:cBhvr>
                                        <p:cTn id="107" dur="26">
                                          <p:stCondLst>
                                            <p:cond delay="1642"/>
                                          </p:stCondLst>
                                        </p:cTn>
                                        <p:tgtEl>
                                          <p:spTgt spid="2">
                                            <p:txEl>
                                              <p:pRg st="7" end="7"/>
                                            </p:txEl>
                                          </p:spTgt>
                                        </p:tgtEl>
                                      </p:cBhvr>
                                      <p:to x="100000" y="90000"/>
                                    </p:animScale>
                                    <p:animScale>
                                      <p:cBhvr>
                                        <p:cTn id="108" dur="166" decel="50000">
                                          <p:stCondLst>
                                            <p:cond delay="1668"/>
                                          </p:stCondLst>
                                        </p:cTn>
                                        <p:tgtEl>
                                          <p:spTgt spid="2">
                                            <p:txEl>
                                              <p:pRg st="7" end="7"/>
                                            </p:txEl>
                                          </p:spTgt>
                                        </p:tgtEl>
                                      </p:cBhvr>
                                      <p:to x="100000" y="100000"/>
                                    </p:animScale>
                                    <p:animScale>
                                      <p:cBhvr>
                                        <p:cTn id="109" dur="26">
                                          <p:stCondLst>
                                            <p:cond delay="1808"/>
                                          </p:stCondLst>
                                        </p:cTn>
                                        <p:tgtEl>
                                          <p:spTgt spid="2">
                                            <p:txEl>
                                              <p:pRg st="7" end="7"/>
                                            </p:txEl>
                                          </p:spTgt>
                                        </p:tgtEl>
                                      </p:cBhvr>
                                      <p:to x="100000" y="95000"/>
                                    </p:animScale>
                                    <p:animScale>
                                      <p:cBhvr>
                                        <p:cTn id="110" dur="166" decel="50000">
                                          <p:stCondLst>
                                            <p:cond delay="1834"/>
                                          </p:stCondLst>
                                        </p:cTn>
                                        <p:tgtEl>
                                          <p:spTgt spid="2">
                                            <p:txEl>
                                              <p:pRg st="7" end="7"/>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grpId="0" nodeType="clickEffect">
                                  <p:stCondLst>
                                    <p:cond delay="0"/>
                                  </p:stCondLst>
                                  <p:childTnLst>
                                    <p:set>
                                      <p:cBhvr>
                                        <p:cTn id="114" dur="1" fill="hold">
                                          <p:stCondLst>
                                            <p:cond delay="0"/>
                                          </p:stCondLst>
                                        </p:cTn>
                                        <p:tgtEl>
                                          <p:spTgt spid="2">
                                            <p:txEl>
                                              <p:pRg st="9" end="9"/>
                                            </p:txEl>
                                          </p:spTgt>
                                        </p:tgtEl>
                                        <p:attrNameLst>
                                          <p:attrName>style.visibility</p:attrName>
                                        </p:attrNameLst>
                                      </p:cBhvr>
                                      <p:to>
                                        <p:strVal val="visible"/>
                                      </p:to>
                                    </p:set>
                                    <p:animEffect transition="in" filter="wipe(down)">
                                      <p:cBhvr>
                                        <p:cTn id="115" dur="580">
                                          <p:stCondLst>
                                            <p:cond delay="0"/>
                                          </p:stCondLst>
                                        </p:cTn>
                                        <p:tgtEl>
                                          <p:spTgt spid="2">
                                            <p:txEl>
                                              <p:pRg st="9" end="9"/>
                                            </p:txEl>
                                          </p:spTgt>
                                        </p:tgtEl>
                                      </p:cBhvr>
                                    </p:animEffect>
                                    <p:anim calcmode="lin" valueType="num">
                                      <p:cBhvr>
                                        <p:cTn id="116" dur="1822" tmFilter="0,0; 0.14,0.36; 0.43,0.73; 0.71,0.91; 1.0,1.0">
                                          <p:stCondLst>
                                            <p:cond delay="0"/>
                                          </p:stCondLst>
                                        </p:cTn>
                                        <p:tgtEl>
                                          <p:spTgt spid="2">
                                            <p:txEl>
                                              <p:pRg st="9" end="9"/>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2">
                                            <p:txEl>
                                              <p:pRg st="9" end="9"/>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2">
                                            <p:txEl>
                                              <p:pRg st="9" end="9"/>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2">
                                            <p:txEl>
                                              <p:pRg st="9" end="9"/>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2">
                                            <p:txEl>
                                              <p:pRg st="9" end="9"/>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2">
                                            <p:txEl>
                                              <p:pRg st="9" end="9"/>
                                            </p:txEl>
                                          </p:spTgt>
                                        </p:tgtEl>
                                      </p:cBhvr>
                                      <p:to x="100000" y="60000"/>
                                    </p:animScale>
                                    <p:animScale>
                                      <p:cBhvr>
                                        <p:cTn id="122" dur="166" decel="50000">
                                          <p:stCondLst>
                                            <p:cond delay="676"/>
                                          </p:stCondLst>
                                        </p:cTn>
                                        <p:tgtEl>
                                          <p:spTgt spid="2">
                                            <p:txEl>
                                              <p:pRg st="9" end="9"/>
                                            </p:txEl>
                                          </p:spTgt>
                                        </p:tgtEl>
                                      </p:cBhvr>
                                      <p:to x="100000" y="100000"/>
                                    </p:animScale>
                                    <p:animScale>
                                      <p:cBhvr>
                                        <p:cTn id="123" dur="26">
                                          <p:stCondLst>
                                            <p:cond delay="1312"/>
                                          </p:stCondLst>
                                        </p:cTn>
                                        <p:tgtEl>
                                          <p:spTgt spid="2">
                                            <p:txEl>
                                              <p:pRg st="9" end="9"/>
                                            </p:txEl>
                                          </p:spTgt>
                                        </p:tgtEl>
                                      </p:cBhvr>
                                      <p:to x="100000" y="80000"/>
                                    </p:animScale>
                                    <p:animScale>
                                      <p:cBhvr>
                                        <p:cTn id="124" dur="166" decel="50000">
                                          <p:stCondLst>
                                            <p:cond delay="1338"/>
                                          </p:stCondLst>
                                        </p:cTn>
                                        <p:tgtEl>
                                          <p:spTgt spid="2">
                                            <p:txEl>
                                              <p:pRg st="9" end="9"/>
                                            </p:txEl>
                                          </p:spTgt>
                                        </p:tgtEl>
                                      </p:cBhvr>
                                      <p:to x="100000" y="100000"/>
                                    </p:animScale>
                                    <p:animScale>
                                      <p:cBhvr>
                                        <p:cTn id="125" dur="26">
                                          <p:stCondLst>
                                            <p:cond delay="1642"/>
                                          </p:stCondLst>
                                        </p:cTn>
                                        <p:tgtEl>
                                          <p:spTgt spid="2">
                                            <p:txEl>
                                              <p:pRg st="9" end="9"/>
                                            </p:txEl>
                                          </p:spTgt>
                                        </p:tgtEl>
                                      </p:cBhvr>
                                      <p:to x="100000" y="90000"/>
                                    </p:animScale>
                                    <p:animScale>
                                      <p:cBhvr>
                                        <p:cTn id="126" dur="166" decel="50000">
                                          <p:stCondLst>
                                            <p:cond delay="1668"/>
                                          </p:stCondLst>
                                        </p:cTn>
                                        <p:tgtEl>
                                          <p:spTgt spid="2">
                                            <p:txEl>
                                              <p:pRg st="9" end="9"/>
                                            </p:txEl>
                                          </p:spTgt>
                                        </p:tgtEl>
                                      </p:cBhvr>
                                      <p:to x="100000" y="100000"/>
                                    </p:animScale>
                                    <p:animScale>
                                      <p:cBhvr>
                                        <p:cTn id="127" dur="26">
                                          <p:stCondLst>
                                            <p:cond delay="1808"/>
                                          </p:stCondLst>
                                        </p:cTn>
                                        <p:tgtEl>
                                          <p:spTgt spid="2">
                                            <p:txEl>
                                              <p:pRg st="9" end="9"/>
                                            </p:txEl>
                                          </p:spTgt>
                                        </p:tgtEl>
                                      </p:cBhvr>
                                      <p:to x="100000" y="95000"/>
                                    </p:animScale>
                                    <p:animScale>
                                      <p:cBhvr>
                                        <p:cTn id="128" dur="166" decel="50000">
                                          <p:stCondLst>
                                            <p:cond delay="1834"/>
                                          </p:stCondLst>
                                        </p:cTn>
                                        <p:tgtEl>
                                          <p:spTgt spid="2">
                                            <p:txEl>
                                              <p:pRg st="9" end="9"/>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2">
                                            <p:txEl>
                                              <p:pRg st="10" end="10"/>
                                            </p:txEl>
                                          </p:spTgt>
                                        </p:tgtEl>
                                        <p:attrNameLst>
                                          <p:attrName>style.visibility</p:attrName>
                                        </p:attrNameLst>
                                      </p:cBhvr>
                                      <p:to>
                                        <p:strVal val="visible"/>
                                      </p:to>
                                    </p:set>
                                    <p:animEffect transition="in" filter="wipe(down)">
                                      <p:cBhvr>
                                        <p:cTn id="133" dur="580">
                                          <p:stCondLst>
                                            <p:cond delay="0"/>
                                          </p:stCondLst>
                                        </p:cTn>
                                        <p:tgtEl>
                                          <p:spTgt spid="2">
                                            <p:txEl>
                                              <p:pRg st="10" end="10"/>
                                            </p:txEl>
                                          </p:spTgt>
                                        </p:tgtEl>
                                      </p:cBhvr>
                                    </p:animEffect>
                                    <p:anim calcmode="lin" valueType="num">
                                      <p:cBhvr>
                                        <p:cTn id="134" dur="1822" tmFilter="0,0; 0.14,0.36; 0.43,0.73; 0.71,0.91; 1.0,1.0">
                                          <p:stCondLst>
                                            <p:cond delay="0"/>
                                          </p:stCondLst>
                                        </p:cTn>
                                        <p:tgtEl>
                                          <p:spTgt spid="2">
                                            <p:txEl>
                                              <p:pRg st="10" end="10"/>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2">
                                            <p:txEl>
                                              <p:pRg st="10" end="10"/>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2">
                                            <p:txEl>
                                              <p:pRg st="10" end="10"/>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2">
                                            <p:txEl>
                                              <p:pRg st="10" end="10"/>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2">
                                            <p:txEl>
                                              <p:pRg st="10" end="10"/>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2">
                                            <p:txEl>
                                              <p:pRg st="10" end="10"/>
                                            </p:txEl>
                                          </p:spTgt>
                                        </p:tgtEl>
                                      </p:cBhvr>
                                      <p:to x="100000" y="60000"/>
                                    </p:animScale>
                                    <p:animScale>
                                      <p:cBhvr>
                                        <p:cTn id="140" dur="166" decel="50000">
                                          <p:stCondLst>
                                            <p:cond delay="676"/>
                                          </p:stCondLst>
                                        </p:cTn>
                                        <p:tgtEl>
                                          <p:spTgt spid="2">
                                            <p:txEl>
                                              <p:pRg st="10" end="10"/>
                                            </p:txEl>
                                          </p:spTgt>
                                        </p:tgtEl>
                                      </p:cBhvr>
                                      <p:to x="100000" y="100000"/>
                                    </p:animScale>
                                    <p:animScale>
                                      <p:cBhvr>
                                        <p:cTn id="141" dur="26">
                                          <p:stCondLst>
                                            <p:cond delay="1312"/>
                                          </p:stCondLst>
                                        </p:cTn>
                                        <p:tgtEl>
                                          <p:spTgt spid="2">
                                            <p:txEl>
                                              <p:pRg st="10" end="10"/>
                                            </p:txEl>
                                          </p:spTgt>
                                        </p:tgtEl>
                                      </p:cBhvr>
                                      <p:to x="100000" y="80000"/>
                                    </p:animScale>
                                    <p:animScale>
                                      <p:cBhvr>
                                        <p:cTn id="142" dur="166" decel="50000">
                                          <p:stCondLst>
                                            <p:cond delay="1338"/>
                                          </p:stCondLst>
                                        </p:cTn>
                                        <p:tgtEl>
                                          <p:spTgt spid="2">
                                            <p:txEl>
                                              <p:pRg st="10" end="10"/>
                                            </p:txEl>
                                          </p:spTgt>
                                        </p:tgtEl>
                                      </p:cBhvr>
                                      <p:to x="100000" y="100000"/>
                                    </p:animScale>
                                    <p:animScale>
                                      <p:cBhvr>
                                        <p:cTn id="143" dur="26">
                                          <p:stCondLst>
                                            <p:cond delay="1642"/>
                                          </p:stCondLst>
                                        </p:cTn>
                                        <p:tgtEl>
                                          <p:spTgt spid="2">
                                            <p:txEl>
                                              <p:pRg st="10" end="10"/>
                                            </p:txEl>
                                          </p:spTgt>
                                        </p:tgtEl>
                                      </p:cBhvr>
                                      <p:to x="100000" y="90000"/>
                                    </p:animScale>
                                    <p:animScale>
                                      <p:cBhvr>
                                        <p:cTn id="144" dur="166" decel="50000">
                                          <p:stCondLst>
                                            <p:cond delay="1668"/>
                                          </p:stCondLst>
                                        </p:cTn>
                                        <p:tgtEl>
                                          <p:spTgt spid="2">
                                            <p:txEl>
                                              <p:pRg st="10" end="10"/>
                                            </p:txEl>
                                          </p:spTgt>
                                        </p:tgtEl>
                                      </p:cBhvr>
                                      <p:to x="100000" y="100000"/>
                                    </p:animScale>
                                    <p:animScale>
                                      <p:cBhvr>
                                        <p:cTn id="145" dur="26">
                                          <p:stCondLst>
                                            <p:cond delay="1808"/>
                                          </p:stCondLst>
                                        </p:cTn>
                                        <p:tgtEl>
                                          <p:spTgt spid="2">
                                            <p:txEl>
                                              <p:pRg st="10" end="10"/>
                                            </p:txEl>
                                          </p:spTgt>
                                        </p:tgtEl>
                                      </p:cBhvr>
                                      <p:to x="100000" y="95000"/>
                                    </p:animScale>
                                    <p:animScale>
                                      <p:cBhvr>
                                        <p:cTn id="146" dur="166" decel="50000">
                                          <p:stCondLst>
                                            <p:cond delay="1834"/>
                                          </p:stCondLst>
                                        </p:cTn>
                                        <p:tgtEl>
                                          <p:spTgt spid="2">
                                            <p:txEl>
                                              <p:pRg st="10" end="10"/>
                                            </p:txEl>
                                          </p:spTgt>
                                        </p:tgtEl>
                                      </p:cBhvr>
                                      <p:to x="100000" y="100000"/>
                                    </p:animScale>
                                  </p:childTnLst>
                                </p:cTn>
                              </p:par>
                            </p:childTnLst>
                          </p:cTn>
                        </p:par>
                      </p:childTnLst>
                    </p:cTn>
                  </p:par>
                  <p:par>
                    <p:cTn id="147" fill="hold">
                      <p:stCondLst>
                        <p:cond delay="indefinite"/>
                      </p:stCondLst>
                      <p:childTnLst>
                        <p:par>
                          <p:cTn id="148" fill="hold">
                            <p:stCondLst>
                              <p:cond delay="0"/>
                            </p:stCondLst>
                            <p:childTnLst>
                              <p:par>
                                <p:cTn id="149" presetID="26" presetClass="entr" presetSubtype="0" fill="hold" grpId="0" nodeType="clickEffect">
                                  <p:stCondLst>
                                    <p:cond delay="0"/>
                                  </p:stCondLst>
                                  <p:childTnLst>
                                    <p:set>
                                      <p:cBhvr>
                                        <p:cTn id="150" dur="1" fill="hold">
                                          <p:stCondLst>
                                            <p:cond delay="0"/>
                                          </p:stCondLst>
                                        </p:cTn>
                                        <p:tgtEl>
                                          <p:spTgt spid="2">
                                            <p:txEl>
                                              <p:pRg st="12" end="12"/>
                                            </p:txEl>
                                          </p:spTgt>
                                        </p:tgtEl>
                                        <p:attrNameLst>
                                          <p:attrName>style.visibility</p:attrName>
                                        </p:attrNameLst>
                                      </p:cBhvr>
                                      <p:to>
                                        <p:strVal val="visible"/>
                                      </p:to>
                                    </p:set>
                                    <p:animEffect transition="in" filter="wipe(down)">
                                      <p:cBhvr>
                                        <p:cTn id="151" dur="580">
                                          <p:stCondLst>
                                            <p:cond delay="0"/>
                                          </p:stCondLst>
                                        </p:cTn>
                                        <p:tgtEl>
                                          <p:spTgt spid="2">
                                            <p:txEl>
                                              <p:pRg st="12" end="12"/>
                                            </p:txEl>
                                          </p:spTgt>
                                        </p:tgtEl>
                                      </p:cBhvr>
                                    </p:animEffect>
                                    <p:anim calcmode="lin" valueType="num">
                                      <p:cBhvr>
                                        <p:cTn id="152" dur="1822" tmFilter="0,0; 0.14,0.36; 0.43,0.73; 0.71,0.91; 1.0,1.0">
                                          <p:stCondLst>
                                            <p:cond delay="0"/>
                                          </p:stCondLst>
                                        </p:cTn>
                                        <p:tgtEl>
                                          <p:spTgt spid="2">
                                            <p:txEl>
                                              <p:pRg st="12" end="12"/>
                                            </p:txEl>
                                          </p:spTgt>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2">
                                            <p:txEl>
                                              <p:pRg st="12" end="12"/>
                                            </p:txEl>
                                          </p:spTgt>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2">
                                            <p:txEl>
                                              <p:pRg st="12" end="12"/>
                                            </p:txEl>
                                          </p:spTgt>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2">
                                            <p:txEl>
                                              <p:pRg st="12" end="12"/>
                                            </p:txEl>
                                          </p:spTgt>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2">
                                            <p:txEl>
                                              <p:pRg st="12" end="12"/>
                                            </p:txEl>
                                          </p:spTgt>
                                        </p:tgtEl>
                                        <p:attrNameLst>
                                          <p:attrName>ppt_y</p:attrName>
                                        </p:attrNameLst>
                                      </p:cBhvr>
                                      <p:tavLst>
                                        <p:tav tm="0" fmla="#ppt_y-sin(pi*$)/81">
                                          <p:val>
                                            <p:fltVal val="0"/>
                                          </p:val>
                                        </p:tav>
                                        <p:tav tm="100000">
                                          <p:val>
                                            <p:fltVal val="1"/>
                                          </p:val>
                                        </p:tav>
                                      </p:tavLst>
                                    </p:anim>
                                    <p:animScale>
                                      <p:cBhvr>
                                        <p:cTn id="157" dur="26">
                                          <p:stCondLst>
                                            <p:cond delay="650"/>
                                          </p:stCondLst>
                                        </p:cTn>
                                        <p:tgtEl>
                                          <p:spTgt spid="2">
                                            <p:txEl>
                                              <p:pRg st="12" end="12"/>
                                            </p:txEl>
                                          </p:spTgt>
                                        </p:tgtEl>
                                      </p:cBhvr>
                                      <p:to x="100000" y="60000"/>
                                    </p:animScale>
                                    <p:animScale>
                                      <p:cBhvr>
                                        <p:cTn id="158" dur="166" decel="50000">
                                          <p:stCondLst>
                                            <p:cond delay="676"/>
                                          </p:stCondLst>
                                        </p:cTn>
                                        <p:tgtEl>
                                          <p:spTgt spid="2">
                                            <p:txEl>
                                              <p:pRg st="12" end="12"/>
                                            </p:txEl>
                                          </p:spTgt>
                                        </p:tgtEl>
                                      </p:cBhvr>
                                      <p:to x="100000" y="100000"/>
                                    </p:animScale>
                                    <p:animScale>
                                      <p:cBhvr>
                                        <p:cTn id="159" dur="26">
                                          <p:stCondLst>
                                            <p:cond delay="1312"/>
                                          </p:stCondLst>
                                        </p:cTn>
                                        <p:tgtEl>
                                          <p:spTgt spid="2">
                                            <p:txEl>
                                              <p:pRg st="12" end="12"/>
                                            </p:txEl>
                                          </p:spTgt>
                                        </p:tgtEl>
                                      </p:cBhvr>
                                      <p:to x="100000" y="80000"/>
                                    </p:animScale>
                                    <p:animScale>
                                      <p:cBhvr>
                                        <p:cTn id="160" dur="166" decel="50000">
                                          <p:stCondLst>
                                            <p:cond delay="1338"/>
                                          </p:stCondLst>
                                        </p:cTn>
                                        <p:tgtEl>
                                          <p:spTgt spid="2">
                                            <p:txEl>
                                              <p:pRg st="12" end="12"/>
                                            </p:txEl>
                                          </p:spTgt>
                                        </p:tgtEl>
                                      </p:cBhvr>
                                      <p:to x="100000" y="100000"/>
                                    </p:animScale>
                                    <p:animScale>
                                      <p:cBhvr>
                                        <p:cTn id="161" dur="26">
                                          <p:stCondLst>
                                            <p:cond delay="1642"/>
                                          </p:stCondLst>
                                        </p:cTn>
                                        <p:tgtEl>
                                          <p:spTgt spid="2">
                                            <p:txEl>
                                              <p:pRg st="12" end="12"/>
                                            </p:txEl>
                                          </p:spTgt>
                                        </p:tgtEl>
                                      </p:cBhvr>
                                      <p:to x="100000" y="90000"/>
                                    </p:animScale>
                                    <p:animScale>
                                      <p:cBhvr>
                                        <p:cTn id="162" dur="166" decel="50000">
                                          <p:stCondLst>
                                            <p:cond delay="1668"/>
                                          </p:stCondLst>
                                        </p:cTn>
                                        <p:tgtEl>
                                          <p:spTgt spid="2">
                                            <p:txEl>
                                              <p:pRg st="12" end="12"/>
                                            </p:txEl>
                                          </p:spTgt>
                                        </p:tgtEl>
                                      </p:cBhvr>
                                      <p:to x="100000" y="100000"/>
                                    </p:animScale>
                                    <p:animScale>
                                      <p:cBhvr>
                                        <p:cTn id="163" dur="26">
                                          <p:stCondLst>
                                            <p:cond delay="1808"/>
                                          </p:stCondLst>
                                        </p:cTn>
                                        <p:tgtEl>
                                          <p:spTgt spid="2">
                                            <p:txEl>
                                              <p:pRg st="12" end="12"/>
                                            </p:txEl>
                                          </p:spTgt>
                                        </p:tgtEl>
                                      </p:cBhvr>
                                      <p:to x="100000" y="95000"/>
                                    </p:animScale>
                                    <p:animScale>
                                      <p:cBhvr>
                                        <p:cTn id="164" dur="166" decel="50000">
                                          <p:stCondLst>
                                            <p:cond delay="1834"/>
                                          </p:stCondLst>
                                        </p:cTn>
                                        <p:tgtEl>
                                          <p:spTgt spid="2">
                                            <p:txEl>
                                              <p:pRg st="12" end="12"/>
                                            </p:txEl>
                                          </p:spTgt>
                                        </p:tgtEl>
                                      </p:cBhvr>
                                      <p:to x="100000" y="100000"/>
                                    </p:animScale>
                                  </p:childTnLst>
                                </p:cTn>
                              </p:par>
                            </p:childTnLst>
                          </p:cTn>
                        </p:par>
                      </p:childTnLst>
                    </p:cTn>
                  </p:par>
                  <p:par>
                    <p:cTn id="165" fill="hold">
                      <p:stCondLst>
                        <p:cond delay="indefinite"/>
                      </p:stCondLst>
                      <p:childTnLst>
                        <p:par>
                          <p:cTn id="166" fill="hold">
                            <p:stCondLst>
                              <p:cond delay="0"/>
                            </p:stCondLst>
                            <p:childTnLst>
                              <p:par>
                                <p:cTn id="167" presetID="26" presetClass="entr" presetSubtype="0" fill="hold" grpId="0" nodeType="clickEffect">
                                  <p:stCondLst>
                                    <p:cond delay="0"/>
                                  </p:stCondLst>
                                  <p:childTnLst>
                                    <p:set>
                                      <p:cBhvr>
                                        <p:cTn id="168" dur="1" fill="hold">
                                          <p:stCondLst>
                                            <p:cond delay="0"/>
                                          </p:stCondLst>
                                        </p:cTn>
                                        <p:tgtEl>
                                          <p:spTgt spid="2">
                                            <p:txEl>
                                              <p:pRg st="13" end="13"/>
                                            </p:txEl>
                                          </p:spTgt>
                                        </p:tgtEl>
                                        <p:attrNameLst>
                                          <p:attrName>style.visibility</p:attrName>
                                        </p:attrNameLst>
                                      </p:cBhvr>
                                      <p:to>
                                        <p:strVal val="visible"/>
                                      </p:to>
                                    </p:set>
                                    <p:animEffect transition="in" filter="wipe(down)">
                                      <p:cBhvr>
                                        <p:cTn id="169" dur="580">
                                          <p:stCondLst>
                                            <p:cond delay="0"/>
                                          </p:stCondLst>
                                        </p:cTn>
                                        <p:tgtEl>
                                          <p:spTgt spid="2">
                                            <p:txEl>
                                              <p:pRg st="13" end="13"/>
                                            </p:txEl>
                                          </p:spTgt>
                                        </p:tgtEl>
                                      </p:cBhvr>
                                    </p:animEffect>
                                    <p:anim calcmode="lin" valueType="num">
                                      <p:cBhvr>
                                        <p:cTn id="170" dur="1822" tmFilter="0,0; 0.14,0.36; 0.43,0.73; 0.71,0.91; 1.0,1.0">
                                          <p:stCondLst>
                                            <p:cond delay="0"/>
                                          </p:stCondLst>
                                        </p:cTn>
                                        <p:tgtEl>
                                          <p:spTgt spid="2">
                                            <p:txEl>
                                              <p:pRg st="13" end="13"/>
                                            </p:txEl>
                                          </p:spTgt>
                                        </p:tgtEl>
                                        <p:attrNameLst>
                                          <p:attrName>ppt_x</p:attrName>
                                        </p:attrNameLst>
                                      </p:cBhvr>
                                      <p:tavLst>
                                        <p:tav tm="0">
                                          <p:val>
                                            <p:strVal val="#ppt_x-0.25"/>
                                          </p:val>
                                        </p:tav>
                                        <p:tav tm="100000">
                                          <p:val>
                                            <p:strVal val="#ppt_x"/>
                                          </p:val>
                                        </p:tav>
                                      </p:tavLst>
                                    </p:anim>
                                    <p:anim calcmode="lin" valueType="num">
                                      <p:cBhvr>
                                        <p:cTn id="171" dur="664" tmFilter="0.0,0.0; 0.25,0.07; 0.50,0.2; 0.75,0.467; 1.0,1.0">
                                          <p:stCondLst>
                                            <p:cond delay="0"/>
                                          </p:stCondLst>
                                        </p:cTn>
                                        <p:tgtEl>
                                          <p:spTgt spid="2">
                                            <p:txEl>
                                              <p:pRg st="13" end="13"/>
                                            </p:txEl>
                                          </p:spTgt>
                                        </p:tgtEl>
                                        <p:attrNameLst>
                                          <p:attrName>ppt_y</p:attrName>
                                        </p:attrNameLst>
                                      </p:cBhvr>
                                      <p:tavLst>
                                        <p:tav tm="0" fmla="#ppt_y-sin(pi*$)/3">
                                          <p:val>
                                            <p:fltVal val="0.5"/>
                                          </p:val>
                                        </p:tav>
                                        <p:tav tm="100000">
                                          <p:val>
                                            <p:fltVal val="1"/>
                                          </p:val>
                                        </p:tav>
                                      </p:tavLst>
                                    </p:anim>
                                    <p:anim calcmode="lin" valueType="num">
                                      <p:cBhvr>
                                        <p:cTn id="172" dur="664" tmFilter="0, 0; 0.125,0.2665; 0.25,0.4; 0.375,0.465; 0.5,0.5;  0.625,0.535; 0.75,0.6; 0.875,0.7335; 1,1">
                                          <p:stCondLst>
                                            <p:cond delay="664"/>
                                          </p:stCondLst>
                                        </p:cTn>
                                        <p:tgtEl>
                                          <p:spTgt spid="2">
                                            <p:txEl>
                                              <p:pRg st="13" end="13"/>
                                            </p:txEl>
                                          </p:spTgt>
                                        </p:tgtEl>
                                        <p:attrNameLst>
                                          <p:attrName>ppt_y</p:attrName>
                                        </p:attrNameLst>
                                      </p:cBhvr>
                                      <p:tavLst>
                                        <p:tav tm="0" fmla="#ppt_y-sin(pi*$)/9">
                                          <p:val>
                                            <p:fltVal val="0"/>
                                          </p:val>
                                        </p:tav>
                                        <p:tav tm="100000">
                                          <p:val>
                                            <p:fltVal val="1"/>
                                          </p:val>
                                        </p:tav>
                                      </p:tavLst>
                                    </p:anim>
                                    <p:anim calcmode="lin" valueType="num">
                                      <p:cBhvr>
                                        <p:cTn id="173" dur="332" tmFilter="0, 0; 0.125,0.2665; 0.25,0.4; 0.375,0.465; 0.5,0.5;  0.625,0.535; 0.75,0.6; 0.875,0.7335; 1,1">
                                          <p:stCondLst>
                                            <p:cond delay="1324"/>
                                          </p:stCondLst>
                                        </p:cTn>
                                        <p:tgtEl>
                                          <p:spTgt spid="2">
                                            <p:txEl>
                                              <p:pRg st="13" end="13"/>
                                            </p:txEl>
                                          </p:spTgt>
                                        </p:tgtEl>
                                        <p:attrNameLst>
                                          <p:attrName>ppt_y</p:attrName>
                                        </p:attrNameLst>
                                      </p:cBhvr>
                                      <p:tavLst>
                                        <p:tav tm="0" fmla="#ppt_y-sin(pi*$)/27">
                                          <p:val>
                                            <p:fltVal val="0"/>
                                          </p:val>
                                        </p:tav>
                                        <p:tav tm="100000">
                                          <p:val>
                                            <p:fltVal val="1"/>
                                          </p:val>
                                        </p:tav>
                                      </p:tavLst>
                                    </p:anim>
                                    <p:anim calcmode="lin" valueType="num">
                                      <p:cBhvr>
                                        <p:cTn id="174" dur="164" tmFilter="0, 0; 0.125,0.2665; 0.25,0.4; 0.375,0.465; 0.5,0.5;  0.625,0.535; 0.75,0.6; 0.875,0.7335; 1,1">
                                          <p:stCondLst>
                                            <p:cond delay="1656"/>
                                          </p:stCondLst>
                                        </p:cTn>
                                        <p:tgtEl>
                                          <p:spTgt spid="2">
                                            <p:txEl>
                                              <p:pRg st="13" end="13"/>
                                            </p:txEl>
                                          </p:spTgt>
                                        </p:tgtEl>
                                        <p:attrNameLst>
                                          <p:attrName>ppt_y</p:attrName>
                                        </p:attrNameLst>
                                      </p:cBhvr>
                                      <p:tavLst>
                                        <p:tav tm="0" fmla="#ppt_y-sin(pi*$)/81">
                                          <p:val>
                                            <p:fltVal val="0"/>
                                          </p:val>
                                        </p:tav>
                                        <p:tav tm="100000">
                                          <p:val>
                                            <p:fltVal val="1"/>
                                          </p:val>
                                        </p:tav>
                                      </p:tavLst>
                                    </p:anim>
                                    <p:animScale>
                                      <p:cBhvr>
                                        <p:cTn id="175" dur="26">
                                          <p:stCondLst>
                                            <p:cond delay="650"/>
                                          </p:stCondLst>
                                        </p:cTn>
                                        <p:tgtEl>
                                          <p:spTgt spid="2">
                                            <p:txEl>
                                              <p:pRg st="13" end="13"/>
                                            </p:txEl>
                                          </p:spTgt>
                                        </p:tgtEl>
                                      </p:cBhvr>
                                      <p:to x="100000" y="60000"/>
                                    </p:animScale>
                                    <p:animScale>
                                      <p:cBhvr>
                                        <p:cTn id="176" dur="166" decel="50000">
                                          <p:stCondLst>
                                            <p:cond delay="676"/>
                                          </p:stCondLst>
                                        </p:cTn>
                                        <p:tgtEl>
                                          <p:spTgt spid="2">
                                            <p:txEl>
                                              <p:pRg st="13" end="13"/>
                                            </p:txEl>
                                          </p:spTgt>
                                        </p:tgtEl>
                                      </p:cBhvr>
                                      <p:to x="100000" y="100000"/>
                                    </p:animScale>
                                    <p:animScale>
                                      <p:cBhvr>
                                        <p:cTn id="177" dur="26">
                                          <p:stCondLst>
                                            <p:cond delay="1312"/>
                                          </p:stCondLst>
                                        </p:cTn>
                                        <p:tgtEl>
                                          <p:spTgt spid="2">
                                            <p:txEl>
                                              <p:pRg st="13" end="13"/>
                                            </p:txEl>
                                          </p:spTgt>
                                        </p:tgtEl>
                                      </p:cBhvr>
                                      <p:to x="100000" y="80000"/>
                                    </p:animScale>
                                    <p:animScale>
                                      <p:cBhvr>
                                        <p:cTn id="178" dur="166" decel="50000">
                                          <p:stCondLst>
                                            <p:cond delay="1338"/>
                                          </p:stCondLst>
                                        </p:cTn>
                                        <p:tgtEl>
                                          <p:spTgt spid="2">
                                            <p:txEl>
                                              <p:pRg st="13" end="13"/>
                                            </p:txEl>
                                          </p:spTgt>
                                        </p:tgtEl>
                                      </p:cBhvr>
                                      <p:to x="100000" y="100000"/>
                                    </p:animScale>
                                    <p:animScale>
                                      <p:cBhvr>
                                        <p:cTn id="179" dur="26">
                                          <p:stCondLst>
                                            <p:cond delay="1642"/>
                                          </p:stCondLst>
                                        </p:cTn>
                                        <p:tgtEl>
                                          <p:spTgt spid="2">
                                            <p:txEl>
                                              <p:pRg st="13" end="13"/>
                                            </p:txEl>
                                          </p:spTgt>
                                        </p:tgtEl>
                                      </p:cBhvr>
                                      <p:to x="100000" y="90000"/>
                                    </p:animScale>
                                    <p:animScale>
                                      <p:cBhvr>
                                        <p:cTn id="180" dur="166" decel="50000">
                                          <p:stCondLst>
                                            <p:cond delay="1668"/>
                                          </p:stCondLst>
                                        </p:cTn>
                                        <p:tgtEl>
                                          <p:spTgt spid="2">
                                            <p:txEl>
                                              <p:pRg st="13" end="13"/>
                                            </p:txEl>
                                          </p:spTgt>
                                        </p:tgtEl>
                                      </p:cBhvr>
                                      <p:to x="100000" y="100000"/>
                                    </p:animScale>
                                    <p:animScale>
                                      <p:cBhvr>
                                        <p:cTn id="181" dur="26">
                                          <p:stCondLst>
                                            <p:cond delay="1808"/>
                                          </p:stCondLst>
                                        </p:cTn>
                                        <p:tgtEl>
                                          <p:spTgt spid="2">
                                            <p:txEl>
                                              <p:pRg st="13" end="13"/>
                                            </p:txEl>
                                          </p:spTgt>
                                        </p:tgtEl>
                                      </p:cBhvr>
                                      <p:to x="100000" y="95000"/>
                                    </p:animScale>
                                    <p:animScale>
                                      <p:cBhvr>
                                        <p:cTn id="182" dur="166" decel="50000">
                                          <p:stCondLst>
                                            <p:cond delay="1834"/>
                                          </p:stCondLst>
                                        </p:cTn>
                                        <p:tgtEl>
                                          <p:spTgt spid="2">
                                            <p:txEl>
                                              <p:pRg st="13" end="1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548680"/>
            <a:ext cx="8229600" cy="5458611"/>
          </a:xfrm>
        </p:spPr>
        <p:txBody>
          <a:bodyPr>
            <a:normAutofit fontScale="92500" lnSpcReduction="10000"/>
          </a:bodyPr>
          <a:lstStyle/>
          <a:p>
            <a:r>
              <a:rPr lang="es-CO" dirty="0"/>
              <a:t>26</a:t>
            </a:r>
            <a:r>
              <a:rPr lang="es-CO" dirty="0" smtClean="0">
                <a:solidFill>
                  <a:srgbClr val="FF0000"/>
                </a:solidFill>
              </a:rPr>
              <a:t>.¿Sabía usted cuantas hijas tenía Job?</a:t>
            </a:r>
          </a:p>
          <a:p>
            <a:r>
              <a:rPr lang="es-CO" dirty="0" smtClean="0"/>
              <a:t>Job </a:t>
            </a:r>
            <a:r>
              <a:rPr lang="es-CO" dirty="0"/>
              <a:t>tenía 3 hijas. Job 1:2. </a:t>
            </a:r>
          </a:p>
          <a:p>
            <a:endParaRPr lang="es-CO" dirty="0"/>
          </a:p>
          <a:p>
            <a:r>
              <a:rPr lang="es-CO" dirty="0"/>
              <a:t>27</a:t>
            </a:r>
            <a:r>
              <a:rPr lang="es-CO" dirty="0" smtClean="0"/>
              <a:t>. </a:t>
            </a:r>
            <a:r>
              <a:rPr lang="es-CO" dirty="0" smtClean="0">
                <a:solidFill>
                  <a:srgbClr val="FF0000"/>
                </a:solidFill>
              </a:rPr>
              <a:t>¿Sabía usted cuantos son los Salmos?</a:t>
            </a:r>
          </a:p>
          <a:p>
            <a:r>
              <a:rPr lang="es-CO" dirty="0" smtClean="0"/>
              <a:t>Existen </a:t>
            </a:r>
            <a:r>
              <a:rPr lang="es-CO" dirty="0"/>
              <a:t>150 Salmos. </a:t>
            </a:r>
          </a:p>
          <a:p>
            <a:endParaRPr lang="es-CO" dirty="0"/>
          </a:p>
          <a:p>
            <a:r>
              <a:rPr lang="es-CO" dirty="0"/>
              <a:t>28</a:t>
            </a:r>
            <a:r>
              <a:rPr lang="es-CO" dirty="0" smtClean="0">
                <a:solidFill>
                  <a:srgbClr val="FF0000"/>
                </a:solidFill>
              </a:rPr>
              <a:t>.¿Sabía usted la diferencia de edad entre Juan Bautista y Jesús?</a:t>
            </a:r>
          </a:p>
          <a:p>
            <a:r>
              <a:rPr lang="es-CO" dirty="0" smtClean="0"/>
              <a:t>Juan </a:t>
            </a:r>
            <a:r>
              <a:rPr lang="es-CO" dirty="0"/>
              <a:t>el Bautista era 6 meses mayor que Jesús. Lc 1:36</a:t>
            </a:r>
          </a:p>
          <a:p>
            <a:endParaRPr lang="es-CO" dirty="0"/>
          </a:p>
          <a:p>
            <a:r>
              <a:rPr lang="es-CO" dirty="0" smtClean="0"/>
              <a:t>29</a:t>
            </a:r>
            <a:r>
              <a:rPr lang="es-CO" dirty="0" smtClean="0">
                <a:solidFill>
                  <a:srgbClr val="FF0000"/>
                </a:solidFill>
              </a:rPr>
              <a:t>.¿Sabía usted que?</a:t>
            </a:r>
          </a:p>
          <a:p>
            <a:r>
              <a:rPr lang="es-CO" dirty="0" smtClean="0"/>
              <a:t>La </a:t>
            </a:r>
            <a:r>
              <a:rPr lang="es-CO" dirty="0"/>
              <a:t>Biblia, dependiendo de la versión, consta de los </a:t>
            </a:r>
            <a:r>
              <a:rPr lang="es-CO" dirty="0" smtClean="0"/>
              <a:t>siguientes </a:t>
            </a:r>
            <a:r>
              <a:rPr lang="es-CO" dirty="0"/>
              <a:t>datos: </a:t>
            </a:r>
          </a:p>
          <a:p>
            <a:endParaRPr lang="es-CO" dirty="0" smtClean="0"/>
          </a:p>
          <a:p>
            <a:endParaRPr lang="es-CO" dirty="0"/>
          </a:p>
          <a:p>
            <a:endParaRPr lang="es-CO" dirty="0"/>
          </a:p>
        </p:txBody>
      </p:sp>
    </p:spTree>
    <p:extLst>
      <p:ext uri="{BB962C8B-B14F-4D97-AF65-F5344CB8AC3E}">
        <p14:creationId xmlns:p14="http://schemas.microsoft.com/office/powerpoint/2010/main" val="2023071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p:cTn id="15"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anim calcmode="lin" valueType="num">
                                      <p:cBhvr>
                                        <p:cTn id="23"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2">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2">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 calcmode="lin" valueType="num">
                                      <p:cBhvr>
                                        <p:cTn id="39" dur="1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2">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2">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2">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 calcmode="lin" valueType="num">
                                      <p:cBhvr>
                                        <p:cTn id="47" dur="1000" fill="hold"/>
                                        <p:tgtEl>
                                          <p:spTgt spid="2">
                                            <p:txEl>
                                              <p:pRg st="7" end="7"/>
                                            </p:txEl>
                                          </p:spTgt>
                                        </p:tgtEl>
                                        <p:attrNameLst>
                                          <p:attrName>ppt_w</p:attrName>
                                        </p:attrNameLst>
                                      </p:cBhvr>
                                      <p:tavLst>
                                        <p:tav tm="0">
                                          <p:val>
                                            <p:fltVal val="0"/>
                                          </p:val>
                                        </p:tav>
                                        <p:tav tm="100000">
                                          <p:val>
                                            <p:strVal val="#ppt_w"/>
                                          </p:val>
                                        </p:tav>
                                      </p:tavLst>
                                    </p:anim>
                                    <p:anim calcmode="lin" valueType="num">
                                      <p:cBhvr>
                                        <p:cTn id="48" dur="1000" fill="hold"/>
                                        <p:tgtEl>
                                          <p:spTgt spid="2">
                                            <p:txEl>
                                              <p:pRg st="7" end="7"/>
                                            </p:txEl>
                                          </p:spTgt>
                                        </p:tgtEl>
                                        <p:attrNameLst>
                                          <p:attrName>ppt_h</p:attrName>
                                        </p:attrNameLst>
                                      </p:cBhvr>
                                      <p:tavLst>
                                        <p:tav tm="0">
                                          <p:val>
                                            <p:fltVal val="0"/>
                                          </p:val>
                                        </p:tav>
                                        <p:tav tm="100000">
                                          <p:val>
                                            <p:strVal val="#ppt_h"/>
                                          </p:val>
                                        </p:tav>
                                      </p:tavLst>
                                    </p:anim>
                                    <p:anim calcmode="lin" valueType="num">
                                      <p:cBhvr>
                                        <p:cTn id="49" dur="1000" fill="hold"/>
                                        <p:tgtEl>
                                          <p:spTgt spid="2">
                                            <p:txEl>
                                              <p:pRg st="7" end="7"/>
                                            </p:txEl>
                                          </p:spTgt>
                                        </p:tgtEl>
                                        <p:attrNameLst>
                                          <p:attrName>style.rotation</p:attrName>
                                        </p:attrNameLst>
                                      </p:cBhvr>
                                      <p:tavLst>
                                        <p:tav tm="0">
                                          <p:val>
                                            <p:fltVal val="90"/>
                                          </p:val>
                                        </p:tav>
                                        <p:tav tm="100000">
                                          <p:val>
                                            <p:fltVal val="0"/>
                                          </p:val>
                                        </p:tav>
                                      </p:tavLst>
                                    </p:anim>
                                    <p:animEffect transition="in" filter="fade">
                                      <p:cBhvr>
                                        <p:cTn id="50" dur="1000"/>
                                        <p:tgtEl>
                                          <p:spTgt spid="2">
                                            <p:txEl>
                                              <p:pRg st="7" end="7"/>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2">
                                            <p:txEl>
                                              <p:pRg st="9" end="9"/>
                                            </p:txEl>
                                          </p:spTgt>
                                        </p:tgtEl>
                                        <p:attrNameLst>
                                          <p:attrName>style.visibility</p:attrName>
                                        </p:attrNameLst>
                                      </p:cBhvr>
                                      <p:to>
                                        <p:strVal val="visible"/>
                                      </p:to>
                                    </p:set>
                                    <p:anim calcmode="lin" valueType="num">
                                      <p:cBhvr>
                                        <p:cTn id="55" dur="1000" fill="hold"/>
                                        <p:tgtEl>
                                          <p:spTgt spid="2">
                                            <p:txEl>
                                              <p:pRg st="9" end="9"/>
                                            </p:txEl>
                                          </p:spTgt>
                                        </p:tgtEl>
                                        <p:attrNameLst>
                                          <p:attrName>ppt_w</p:attrName>
                                        </p:attrNameLst>
                                      </p:cBhvr>
                                      <p:tavLst>
                                        <p:tav tm="0">
                                          <p:val>
                                            <p:fltVal val="0"/>
                                          </p:val>
                                        </p:tav>
                                        <p:tav tm="100000">
                                          <p:val>
                                            <p:strVal val="#ppt_w"/>
                                          </p:val>
                                        </p:tav>
                                      </p:tavLst>
                                    </p:anim>
                                    <p:anim calcmode="lin" valueType="num">
                                      <p:cBhvr>
                                        <p:cTn id="56" dur="1000" fill="hold"/>
                                        <p:tgtEl>
                                          <p:spTgt spid="2">
                                            <p:txEl>
                                              <p:pRg st="9" end="9"/>
                                            </p:txEl>
                                          </p:spTgt>
                                        </p:tgtEl>
                                        <p:attrNameLst>
                                          <p:attrName>ppt_h</p:attrName>
                                        </p:attrNameLst>
                                      </p:cBhvr>
                                      <p:tavLst>
                                        <p:tav tm="0">
                                          <p:val>
                                            <p:fltVal val="0"/>
                                          </p:val>
                                        </p:tav>
                                        <p:tav tm="100000">
                                          <p:val>
                                            <p:strVal val="#ppt_h"/>
                                          </p:val>
                                        </p:tav>
                                      </p:tavLst>
                                    </p:anim>
                                    <p:anim calcmode="lin" valueType="num">
                                      <p:cBhvr>
                                        <p:cTn id="57" dur="1000" fill="hold"/>
                                        <p:tgtEl>
                                          <p:spTgt spid="2">
                                            <p:txEl>
                                              <p:pRg st="9" end="9"/>
                                            </p:txEl>
                                          </p:spTgt>
                                        </p:tgtEl>
                                        <p:attrNameLst>
                                          <p:attrName>style.rotation</p:attrName>
                                        </p:attrNameLst>
                                      </p:cBhvr>
                                      <p:tavLst>
                                        <p:tav tm="0">
                                          <p:val>
                                            <p:fltVal val="90"/>
                                          </p:val>
                                        </p:tav>
                                        <p:tav tm="100000">
                                          <p:val>
                                            <p:fltVal val="0"/>
                                          </p:val>
                                        </p:tav>
                                      </p:tavLst>
                                    </p:anim>
                                    <p:animEffect transition="in" filter="fade">
                                      <p:cBhvr>
                                        <p:cTn id="58" dur="1000"/>
                                        <p:tgtEl>
                                          <p:spTgt spid="2">
                                            <p:txEl>
                                              <p:pRg st="9" end="9"/>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2">
                                            <p:txEl>
                                              <p:pRg st="10" end="10"/>
                                            </p:txEl>
                                          </p:spTgt>
                                        </p:tgtEl>
                                        <p:attrNameLst>
                                          <p:attrName>style.visibility</p:attrName>
                                        </p:attrNameLst>
                                      </p:cBhvr>
                                      <p:to>
                                        <p:strVal val="visible"/>
                                      </p:to>
                                    </p:set>
                                    <p:anim calcmode="lin" valueType="num">
                                      <p:cBhvr>
                                        <p:cTn id="63" dur="1000" fill="hold"/>
                                        <p:tgtEl>
                                          <p:spTgt spid="2">
                                            <p:txEl>
                                              <p:pRg st="10" end="10"/>
                                            </p:txEl>
                                          </p:spTgt>
                                        </p:tgtEl>
                                        <p:attrNameLst>
                                          <p:attrName>ppt_w</p:attrName>
                                        </p:attrNameLst>
                                      </p:cBhvr>
                                      <p:tavLst>
                                        <p:tav tm="0">
                                          <p:val>
                                            <p:fltVal val="0"/>
                                          </p:val>
                                        </p:tav>
                                        <p:tav tm="100000">
                                          <p:val>
                                            <p:strVal val="#ppt_w"/>
                                          </p:val>
                                        </p:tav>
                                      </p:tavLst>
                                    </p:anim>
                                    <p:anim calcmode="lin" valueType="num">
                                      <p:cBhvr>
                                        <p:cTn id="64" dur="1000" fill="hold"/>
                                        <p:tgtEl>
                                          <p:spTgt spid="2">
                                            <p:txEl>
                                              <p:pRg st="10" end="10"/>
                                            </p:txEl>
                                          </p:spTgt>
                                        </p:tgtEl>
                                        <p:attrNameLst>
                                          <p:attrName>ppt_h</p:attrName>
                                        </p:attrNameLst>
                                      </p:cBhvr>
                                      <p:tavLst>
                                        <p:tav tm="0">
                                          <p:val>
                                            <p:fltVal val="0"/>
                                          </p:val>
                                        </p:tav>
                                        <p:tav tm="100000">
                                          <p:val>
                                            <p:strVal val="#ppt_h"/>
                                          </p:val>
                                        </p:tav>
                                      </p:tavLst>
                                    </p:anim>
                                    <p:anim calcmode="lin" valueType="num">
                                      <p:cBhvr>
                                        <p:cTn id="65" dur="1000" fill="hold"/>
                                        <p:tgtEl>
                                          <p:spTgt spid="2">
                                            <p:txEl>
                                              <p:pRg st="10" end="10"/>
                                            </p:txEl>
                                          </p:spTgt>
                                        </p:tgtEl>
                                        <p:attrNameLst>
                                          <p:attrName>style.rotation</p:attrName>
                                        </p:attrNameLst>
                                      </p:cBhvr>
                                      <p:tavLst>
                                        <p:tav tm="0">
                                          <p:val>
                                            <p:fltVal val="90"/>
                                          </p:val>
                                        </p:tav>
                                        <p:tav tm="100000">
                                          <p:val>
                                            <p:fltVal val="0"/>
                                          </p:val>
                                        </p:tav>
                                      </p:tavLst>
                                    </p:anim>
                                    <p:animEffect transition="in" filter="fade">
                                      <p:cBhvr>
                                        <p:cTn id="66" dur="10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764704"/>
            <a:ext cx="8229600" cy="5242587"/>
          </a:xfrm>
        </p:spPr>
        <p:txBody>
          <a:bodyPr>
            <a:normAutofit fontScale="85000" lnSpcReduction="20000"/>
          </a:bodyPr>
          <a:lstStyle/>
          <a:p>
            <a:r>
              <a:rPr lang="es-CO" dirty="0" smtClean="0">
                <a:solidFill>
                  <a:srgbClr val="FF0000"/>
                </a:solidFill>
              </a:rPr>
              <a:t>¿Cuántas letras aproximadamente tiene la Biblia?</a:t>
            </a:r>
          </a:p>
          <a:p>
            <a:r>
              <a:rPr lang="es-CO" dirty="0" smtClean="0"/>
              <a:t>3’566,480 letras.</a:t>
            </a:r>
          </a:p>
          <a:p>
            <a:endParaRPr lang="es-CO" dirty="0"/>
          </a:p>
          <a:p>
            <a:r>
              <a:rPr lang="es-CO" dirty="0" smtClean="0">
                <a:solidFill>
                  <a:srgbClr val="FF0000"/>
                </a:solidFill>
              </a:rPr>
              <a:t>¿Cuántas palabras aproximadamente tiene la Biblia?</a:t>
            </a:r>
            <a:endParaRPr lang="es-CO" dirty="0">
              <a:solidFill>
                <a:srgbClr val="FF0000"/>
              </a:solidFill>
            </a:endParaRPr>
          </a:p>
          <a:p>
            <a:r>
              <a:rPr lang="es-CO" dirty="0"/>
              <a:t> </a:t>
            </a:r>
            <a:r>
              <a:rPr lang="es-CO" dirty="0" smtClean="0"/>
              <a:t>  773,692 palabras.</a:t>
            </a:r>
          </a:p>
          <a:p>
            <a:pPr marL="109728" indent="0">
              <a:buNone/>
            </a:pPr>
            <a:r>
              <a:rPr lang="es-CO" dirty="0" smtClean="0"/>
              <a:t>   </a:t>
            </a:r>
          </a:p>
          <a:p>
            <a:r>
              <a:rPr lang="es-CO" dirty="0"/>
              <a:t> </a:t>
            </a:r>
            <a:r>
              <a:rPr lang="es-CO" dirty="0" smtClean="0"/>
              <a:t>  </a:t>
            </a:r>
            <a:r>
              <a:rPr lang="es-CO" dirty="0" smtClean="0">
                <a:solidFill>
                  <a:srgbClr val="FF0000"/>
                </a:solidFill>
              </a:rPr>
              <a:t>¿Cuántos versículos tiene la Biblia? </a:t>
            </a:r>
            <a:endParaRPr lang="es-CO" dirty="0">
              <a:solidFill>
                <a:srgbClr val="FF0000"/>
              </a:solidFill>
            </a:endParaRPr>
          </a:p>
          <a:p>
            <a:r>
              <a:rPr lang="es-CO" dirty="0" smtClean="0"/>
              <a:t>    Tiene 31,102 versículos.</a:t>
            </a:r>
          </a:p>
          <a:p>
            <a:pPr marL="109728" indent="0">
              <a:buNone/>
            </a:pPr>
            <a:endParaRPr lang="es-CO" dirty="0"/>
          </a:p>
          <a:p>
            <a:r>
              <a:rPr lang="es-CO" dirty="0" smtClean="0"/>
              <a:t>    </a:t>
            </a:r>
            <a:r>
              <a:rPr lang="es-CO" dirty="0" smtClean="0">
                <a:solidFill>
                  <a:srgbClr val="FF0000"/>
                </a:solidFill>
              </a:rPr>
              <a:t>¿Cuántos capítulos tiene la Biblia?</a:t>
            </a:r>
            <a:r>
              <a:rPr lang="es-CO" dirty="0" smtClean="0"/>
              <a:t> </a:t>
            </a:r>
            <a:endParaRPr lang="es-CO" dirty="0"/>
          </a:p>
          <a:p>
            <a:r>
              <a:rPr lang="es-CO" dirty="0" smtClean="0"/>
              <a:t>     La Biblia tiene1,189 capítulos.</a:t>
            </a:r>
          </a:p>
          <a:p>
            <a:pPr marL="109728" indent="0">
              <a:buNone/>
            </a:pPr>
            <a:endParaRPr lang="es-CO" dirty="0"/>
          </a:p>
          <a:p>
            <a:r>
              <a:rPr lang="es-CO" dirty="0" smtClean="0"/>
              <a:t>     </a:t>
            </a:r>
            <a:r>
              <a:rPr lang="es-CO" dirty="0" smtClean="0">
                <a:solidFill>
                  <a:srgbClr val="FF0000"/>
                </a:solidFill>
              </a:rPr>
              <a:t>¿Sabía usted cuantos libros tiene la Biblia? </a:t>
            </a:r>
          </a:p>
          <a:p>
            <a:r>
              <a:rPr lang="es-CO" dirty="0"/>
              <a:t> </a:t>
            </a:r>
            <a:r>
              <a:rPr lang="es-CO" dirty="0" smtClean="0"/>
              <a:t>    66 </a:t>
            </a:r>
            <a:r>
              <a:rPr lang="es-CO" dirty="0"/>
              <a:t>libros: 39 del Antiguo Testamento. 27 del </a:t>
            </a:r>
            <a:r>
              <a:rPr lang="es-CO" dirty="0" smtClean="0"/>
              <a:t>   Nuevo Testamento</a:t>
            </a:r>
            <a:r>
              <a:rPr lang="es-CO" dirty="0"/>
              <a:t>.</a:t>
            </a:r>
          </a:p>
        </p:txBody>
      </p:sp>
    </p:spTree>
    <p:extLst>
      <p:ext uri="{BB962C8B-B14F-4D97-AF65-F5344CB8AC3E}">
        <p14:creationId xmlns:p14="http://schemas.microsoft.com/office/powerpoint/2010/main" val="4059146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p:cTn id="15"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anim calcmode="lin" valueType="num">
                                      <p:cBhvr>
                                        <p:cTn id="23"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2">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2">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 calcmode="lin" valueType="num">
                                      <p:cBhvr>
                                        <p:cTn id="39" dur="1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2">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2">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2">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 calcmode="lin" valueType="num">
                                      <p:cBhvr>
                                        <p:cTn id="47" dur="1000" fill="hold"/>
                                        <p:tgtEl>
                                          <p:spTgt spid="2">
                                            <p:txEl>
                                              <p:pRg st="7" end="7"/>
                                            </p:txEl>
                                          </p:spTgt>
                                        </p:tgtEl>
                                        <p:attrNameLst>
                                          <p:attrName>ppt_w</p:attrName>
                                        </p:attrNameLst>
                                      </p:cBhvr>
                                      <p:tavLst>
                                        <p:tav tm="0">
                                          <p:val>
                                            <p:fltVal val="0"/>
                                          </p:val>
                                        </p:tav>
                                        <p:tav tm="100000">
                                          <p:val>
                                            <p:strVal val="#ppt_w"/>
                                          </p:val>
                                        </p:tav>
                                      </p:tavLst>
                                    </p:anim>
                                    <p:anim calcmode="lin" valueType="num">
                                      <p:cBhvr>
                                        <p:cTn id="48" dur="1000" fill="hold"/>
                                        <p:tgtEl>
                                          <p:spTgt spid="2">
                                            <p:txEl>
                                              <p:pRg st="7" end="7"/>
                                            </p:txEl>
                                          </p:spTgt>
                                        </p:tgtEl>
                                        <p:attrNameLst>
                                          <p:attrName>ppt_h</p:attrName>
                                        </p:attrNameLst>
                                      </p:cBhvr>
                                      <p:tavLst>
                                        <p:tav tm="0">
                                          <p:val>
                                            <p:fltVal val="0"/>
                                          </p:val>
                                        </p:tav>
                                        <p:tav tm="100000">
                                          <p:val>
                                            <p:strVal val="#ppt_h"/>
                                          </p:val>
                                        </p:tav>
                                      </p:tavLst>
                                    </p:anim>
                                    <p:anim calcmode="lin" valueType="num">
                                      <p:cBhvr>
                                        <p:cTn id="49" dur="1000" fill="hold"/>
                                        <p:tgtEl>
                                          <p:spTgt spid="2">
                                            <p:txEl>
                                              <p:pRg st="7" end="7"/>
                                            </p:txEl>
                                          </p:spTgt>
                                        </p:tgtEl>
                                        <p:attrNameLst>
                                          <p:attrName>style.rotation</p:attrName>
                                        </p:attrNameLst>
                                      </p:cBhvr>
                                      <p:tavLst>
                                        <p:tav tm="0">
                                          <p:val>
                                            <p:fltVal val="90"/>
                                          </p:val>
                                        </p:tav>
                                        <p:tav tm="100000">
                                          <p:val>
                                            <p:fltVal val="0"/>
                                          </p:val>
                                        </p:tav>
                                      </p:tavLst>
                                    </p:anim>
                                    <p:animEffect transition="in" filter="fade">
                                      <p:cBhvr>
                                        <p:cTn id="50" dur="1000"/>
                                        <p:tgtEl>
                                          <p:spTgt spid="2">
                                            <p:txEl>
                                              <p:pRg st="7" end="7"/>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2">
                                            <p:txEl>
                                              <p:pRg st="9" end="9"/>
                                            </p:txEl>
                                          </p:spTgt>
                                        </p:tgtEl>
                                        <p:attrNameLst>
                                          <p:attrName>style.visibility</p:attrName>
                                        </p:attrNameLst>
                                      </p:cBhvr>
                                      <p:to>
                                        <p:strVal val="visible"/>
                                      </p:to>
                                    </p:set>
                                    <p:anim calcmode="lin" valueType="num">
                                      <p:cBhvr>
                                        <p:cTn id="55" dur="1000" fill="hold"/>
                                        <p:tgtEl>
                                          <p:spTgt spid="2">
                                            <p:txEl>
                                              <p:pRg st="9" end="9"/>
                                            </p:txEl>
                                          </p:spTgt>
                                        </p:tgtEl>
                                        <p:attrNameLst>
                                          <p:attrName>ppt_w</p:attrName>
                                        </p:attrNameLst>
                                      </p:cBhvr>
                                      <p:tavLst>
                                        <p:tav tm="0">
                                          <p:val>
                                            <p:fltVal val="0"/>
                                          </p:val>
                                        </p:tav>
                                        <p:tav tm="100000">
                                          <p:val>
                                            <p:strVal val="#ppt_w"/>
                                          </p:val>
                                        </p:tav>
                                      </p:tavLst>
                                    </p:anim>
                                    <p:anim calcmode="lin" valueType="num">
                                      <p:cBhvr>
                                        <p:cTn id="56" dur="1000" fill="hold"/>
                                        <p:tgtEl>
                                          <p:spTgt spid="2">
                                            <p:txEl>
                                              <p:pRg st="9" end="9"/>
                                            </p:txEl>
                                          </p:spTgt>
                                        </p:tgtEl>
                                        <p:attrNameLst>
                                          <p:attrName>ppt_h</p:attrName>
                                        </p:attrNameLst>
                                      </p:cBhvr>
                                      <p:tavLst>
                                        <p:tav tm="0">
                                          <p:val>
                                            <p:fltVal val="0"/>
                                          </p:val>
                                        </p:tav>
                                        <p:tav tm="100000">
                                          <p:val>
                                            <p:strVal val="#ppt_h"/>
                                          </p:val>
                                        </p:tav>
                                      </p:tavLst>
                                    </p:anim>
                                    <p:anim calcmode="lin" valueType="num">
                                      <p:cBhvr>
                                        <p:cTn id="57" dur="1000" fill="hold"/>
                                        <p:tgtEl>
                                          <p:spTgt spid="2">
                                            <p:txEl>
                                              <p:pRg st="9" end="9"/>
                                            </p:txEl>
                                          </p:spTgt>
                                        </p:tgtEl>
                                        <p:attrNameLst>
                                          <p:attrName>style.rotation</p:attrName>
                                        </p:attrNameLst>
                                      </p:cBhvr>
                                      <p:tavLst>
                                        <p:tav tm="0">
                                          <p:val>
                                            <p:fltVal val="90"/>
                                          </p:val>
                                        </p:tav>
                                        <p:tav tm="100000">
                                          <p:val>
                                            <p:fltVal val="0"/>
                                          </p:val>
                                        </p:tav>
                                      </p:tavLst>
                                    </p:anim>
                                    <p:animEffect transition="in" filter="fade">
                                      <p:cBhvr>
                                        <p:cTn id="58" dur="1000"/>
                                        <p:tgtEl>
                                          <p:spTgt spid="2">
                                            <p:txEl>
                                              <p:pRg st="9" end="9"/>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2">
                                            <p:txEl>
                                              <p:pRg st="10" end="10"/>
                                            </p:txEl>
                                          </p:spTgt>
                                        </p:tgtEl>
                                        <p:attrNameLst>
                                          <p:attrName>style.visibility</p:attrName>
                                        </p:attrNameLst>
                                      </p:cBhvr>
                                      <p:to>
                                        <p:strVal val="visible"/>
                                      </p:to>
                                    </p:set>
                                    <p:anim calcmode="lin" valueType="num">
                                      <p:cBhvr>
                                        <p:cTn id="63" dur="1000" fill="hold"/>
                                        <p:tgtEl>
                                          <p:spTgt spid="2">
                                            <p:txEl>
                                              <p:pRg st="10" end="10"/>
                                            </p:txEl>
                                          </p:spTgt>
                                        </p:tgtEl>
                                        <p:attrNameLst>
                                          <p:attrName>ppt_w</p:attrName>
                                        </p:attrNameLst>
                                      </p:cBhvr>
                                      <p:tavLst>
                                        <p:tav tm="0">
                                          <p:val>
                                            <p:fltVal val="0"/>
                                          </p:val>
                                        </p:tav>
                                        <p:tav tm="100000">
                                          <p:val>
                                            <p:strVal val="#ppt_w"/>
                                          </p:val>
                                        </p:tav>
                                      </p:tavLst>
                                    </p:anim>
                                    <p:anim calcmode="lin" valueType="num">
                                      <p:cBhvr>
                                        <p:cTn id="64" dur="1000" fill="hold"/>
                                        <p:tgtEl>
                                          <p:spTgt spid="2">
                                            <p:txEl>
                                              <p:pRg st="10" end="10"/>
                                            </p:txEl>
                                          </p:spTgt>
                                        </p:tgtEl>
                                        <p:attrNameLst>
                                          <p:attrName>ppt_h</p:attrName>
                                        </p:attrNameLst>
                                      </p:cBhvr>
                                      <p:tavLst>
                                        <p:tav tm="0">
                                          <p:val>
                                            <p:fltVal val="0"/>
                                          </p:val>
                                        </p:tav>
                                        <p:tav tm="100000">
                                          <p:val>
                                            <p:strVal val="#ppt_h"/>
                                          </p:val>
                                        </p:tav>
                                      </p:tavLst>
                                    </p:anim>
                                    <p:anim calcmode="lin" valueType="num">
                                      <p:cBhvr>
                                        <p:cTn id="65" dur="1000" fill="hold"/>
                                        <p:tgtEl>
                                          <p:spTgt spid="2">
                                            <p:txEl>
                                              <p:pRg st="10" end="10"/>
                                            </p:txEl>
                                          </p:spTgt>
                                        </p:tgtEl>
                                        <p:attrNameLst>
                                          <p:attrName>style.rotation</p:attrName>
                                        </p:attrNameLst>
                                      </p:cBhvr>
                                      <p:tavLst>
                                        <p:tav tm="0">
                                          <p:val>
                                            <p:fltVal val="90"/>
                                          </p:val>
                                        </p:tav>
                                        <p:tav tm="100000">
                                          <p:val>
                                            <p:fltVal val="0"/>
                                          </p:val>
                                        </p:tav>
                                      </p:tavLst>
                                    </p:anim>
                                    <p:animEffect transition="in" filter="fade">
                                      <p:cBhvr>
                                        <p:cTn id="66" dur="1000"/>
                                        <p:tgtEl>
                                          <p:spTgt spid="2">
                                            <p:txEl>
                                              <p:pRg st="10" end="10"/>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2">
                                            <p:txEl>
                                              <p:pRg st="12" end="12"/>
                                            </p:txEl>
                                          </p:spTgt>
                                        </p:tgtEl>
                                        <p:attrNameLst>
                                          <p:attrName>style.visibility</p:attrName>
                                        </p:attrNameLst>
                                      </p:cBhvr>
                                      <p:to>
                                        <p:strVal val="visible"/>
                                      </p:to>
                                    </p:set>
                                    <p:anim calcmode="lin" valueType="num">
                                      <p:cBhvr>
                                        <p:cTn id="71" dur="1000" fill="hold"/>
                                        <p:tgtEl>
                                          <p:spTgt spid="2">
                                            <p:txEl>
                                              <p:pRg st="12" end="12"/>
                                            </p:txEl>
                                          </p:spTgt>
                                        </p:tgtEl>
                                        <p:attrNameLst>
                                          <p:attrName>ppt_w</p:attrName>
                                        </p:attrNameLst>
                                      </p:cBhvr>
                                      <p:tavLst>
                                        <p:tav tm="0">
                                          <p:val>
                                            <p:fltVal val="0"/>
                                          </p:val>
                                        </p:tav>
                                        <p:tav tm="100000">
                                          <p:val>
                                            <p:strVal val="#ppt_w"/>
                                          </p:val>
                                        </p:tav>
                                      </p:tavLst>
                                    </p:anim>
                                    <p:anim calcmode="lin" valueType="num">
                                      <p:cBhvr>
                                        <p:cTn id="72" dur="1000" fill="hold"/>
                                        <p:tgtEl>
                                          <p:spTgt spid="2">
                                            <p:txEl>
                                              <p:pRg st="12" end="12"/>
                                            </p:txEl>
                                          </p:spTgt>
                                        </p:tgtEl>
                                        <p:attrNameLst>
                                          <p:attrName>ppt_h</p:attrName>
                                        </p:attrNameLst>
                                      </p:cBhvr>
                                      <p:tavLst>
                                        <p:tav tm="0">
                                          <p:val>
                                            <p:fltVal val="0"/>
                                          </p:val>
                                        </p:tav>
                                        <p:tav tm="100000">
                                          <p:val>
                                            <p:strVal val="#ppt_h"/>
                                          </p:val>
                                        </p:tav>
                                      </p:tavLst>
                                    </p:anim>
                                    <p:anim calcmode="lin" valueType="num">
                                      <p:cBhvr>
                                        <p:cTn id="73" dur="1000" fill="hold"/>
                                        <p:tgtEl>
                                          <p:spTgt spid="2">
                                            <p:txEl>
                                              <p:pRg st="12" end="12"/>
                                            </p:txEl>
                                          </p:spTgt>
                                        </p:tgtEl>
                                        <p:attrNameLst>
                                          <p:attrName>style.rotation</p:attrName>
                                        </p:attrNameLst>
                                      </p:cBhvr>
                                      <p:tavLst>
                                        <p:tav tm="0">
                                          <p:val>
                                            <p:fltVal val="90"/>
                                          </p:val>
                                        </p:tav>
                                        <p:tav tm="100000">
                                          <p:val>
                                            <p:fltVal val="0"/>
                                          </p:val>
                                        </p:tav>
                                      </p:tavLst>
                                    </p:anim>
                                    <p:animEffect transition="in" filter="fade">
                                      <p:cBhvr>
                                        <p:cTn id="74" dur="1000"/>
                                        <p:tgtEl>
                                          <p:spTgt spid="2">
                                            <p:txEl>
                                              <p:pRg st="12" end="12"/>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grpId="0" nodeType="clickEffect">
                                  <p:stCondLst>
                                    <p:cond delay="0"/>
                                  </p:stCondLst>
                                  <p:childTnLst>
                                    <p:set>
                                      <p:cBhvr>
                                        <p:cTn id="78" dur="1" fill="hold">
                                          <p:stCondLst>
                                            <p:cond delay="0"/>
                                          </p:stCondLst>
                                        </p:cTn>
                                        <p:tgtEl>
                                          <p:spTgt spid="2">
                                            <p:txEl>
                                              <p:pRg st="13" end="13"/>
                                            </p:txEl>
                                          </p:spTgt>
                                        </p:tgtEl>
                                        <p:attrNameLst>
                                          <p:attrName>style.visibility</p:attrName>
                                        </p:attrNameLst>
                                      </p:cBhvr>
                                      <p:to>
                                        <p:strVal val="visible"/>
                                      </p:to>
                                    </p:set>
                                    <p:anim calcmode="lin" valueType="num">
                                      <p:cBhvr>
                                        <p:cTn id="79" dur="1000" fill="hold"/>
                                        <p:tgtEl>
                                          <p:spTgt spid="2">
                                            <p:txEl>
                                              <p:pRg st="13" end="13"/>
                                            </p:txEl>
                                          </p:spTgt>
                                        </p:tgtEl>
                                        <p:attrNameLst>
                                          <p:attrName>ppt_w</p:attrName>
                                        </p:attrNameLst>
                                      </p:cBhvr>
                                      <p:tavLst>
                                        <p:tav tm="0">
                                          <p:val>
                                            <p:fltVal val="0"/>
                                          </p:val>
                                        </p:tav>
                                        <p:tav tm="100000">
                                          <p:val>
                                            <p:strVal val="#ppt_w"/>
                                          </p:val>
                                        </p:tav>
                                      </p:tavLst>
                                    </p:anim>
                                    <p:anim calcmode="lin" valueType="num">
                                      <p:cBhvr>
                                        <p:cTn id="80" dur="1000" fill="hold"/>
                                        <p:tgtEl>
                                          <p:spTgt spid="2">
                                            <p:txEl>
                                              <p:pRg st="13" end="13"/>
                                            </p:txEl>
                                          </p:spTgt>
                                        </p:tgtEl>
                                        <p:attrNameLst>
                                          <p:attrName>ppt_h</p:attrName>
                                        </p:attrNameLst>
                                      </p:cBhvr>
                                      <p:tavLst>
                                        <p:tav tm="0">
                                          <p:val>
                                            <p:fltVal val="0"/>
                                          </p:val>
                                        </p:tav>
                                        <p:tav tm="100000">
                                          <p:val>
                                            <p:strVal val="#ppt_h"/>
                                          </p:val>
                                        </p:tav>
                                      </p:tavLst>
                                    </p:anim>
                                    <p:anim calcmode="lin" valueType="num">
                                      <p:cBhvr>
                                        <p:cTn id="81" dur="1000" fill="hold"/>
                                        <p:tgtEl>
                                          <p:spTgt spid="2">
                                            <p:txEl>
                                              <p:pRg st="13" end="13"/>
                                            </p:txEl>
                                          </p:spTgt>
                                        </p:tgtEl>
                                        <p:attrNameLst>
                                          <p:attrName>style.rotation</p:attrName>
                                        </p:attrNameLst>
                                      </p:cBhvr>
                                      <p:tavLst>
                                        <p:tav tm="0">
                                          <p:val>
                                            <p:fltVal val="90"/>
                                          </p:val>
                                        </p:tav>
                                        <p:tav tm="100000">
                                          <p:val>
                                            <p:fltVal val="0"/>
                                          </p:val>
                                        </p:tav>
                                      </p:tavLst>
                                    </p:anim>
                                    <p:animEffect transition="in" filter="fade">
                                      <p:cBhvr>
                                        <p:cTn id="82" dur="1000"/>
                                        <p:tgtEl>
                                          <p:spTgt spid="2">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normAutofit fontScale="85000" lnSpcReduction="20000"/>
          </a:bodyPr>
          <a:lstStyle/>
          <a:p>
            <a:endParaRPr lang="es-CO" dirty="0" smtClean="0"/>
          </a:p>
          <a:p>
            <a:r>
              <a:rPr lang="es-CO" dirty="0" smtClean="0"/>
              <a:t>30 ¿Sabía usted que</a:t>
            </a:r>
            <a:r>
              <a:rPr lang="es-CO" dirty="0"/>
              <a:t> </a:t>
            </a:r>
            <a:r>
              <a:rPr lang="es-CO" dirty="0" smtClean="0"/>
              <a:t>La palabra </a:t>
            </a:r>
            <a:r>
              <a:rPr lang="es-CO" dirty="0"/>
              <a:t>“y</a:t>
            </a:r>
            <a:r>
              <a:rPr lang="es-CO" dirty="0" smtClean="0"/>
              <a:t>”, aparece 46,227, </a:t>
            </a:r>
            <a:r>
              <a:rPr lang="es-CO" dirty="0"/>
              <a:t>y “Señor</a:t>
            </a:r>
            <a:r>
              <a:rPr lang="es-CO" dirty="0" smtClean="0"/>
              <a:t>” </a:t>
            </a:r>
            <a:r>
              <a:rPr lang="es-CO" dirty="0"/>
              <a:t>1855 </a:t>
            </a:r>
            <a:r>
              <a:rPr lang="es-CO" dirty="0" smtClean="0"/>
              <a:t>veces</a:t>
            </a:r>
            <a:r>
              <a:rPr lang="es-CO" dirty="0"/>
              <a:t>, </a:t>
            </a:r>
            <a:r>
              <a:rPr lang="es-CO" dirty="0" smtClean="0"/>
              <a:t>respectivamente?, </a:t>
            </a:r>
          </a:p>
          <a:p>
            <a:endParaRPr lang="es-CO" dirty="0"/>
          </a:p>
          <a:p>
            <a:r>
              <a:rPr lang="es-CO" dirty="0" smtClean="0"/>
              <a:t>31. ¿Sabía usted que el </a:t>
            </a:r>
            <a:r>
              <a:rPr lang="es-CO" dirty="0"/>
              <a:t>nombre de Jehová se repite más de </a:t>
            </a:r>
            <a:r>
              <a:rPr lang="es-CO" dirty="0" smtClean="0"/>
              <a:t>6800 veces?. </a:t>
            </a:r>
            <a:endParaRPr lang="es-CO" dirty="0"/>
          </a:p>
          <a:p>
            <a:endParaRPr lang="es-CO" dirty="0" smtClean="0"/>
          </a:p>
          <a:p>
            <a:r>
              <a:rPr lang="es-CO" dirty="0" smtClean="0"/>
              <a:t>32. </a:t>
            </a:r>
            <a:r>
              <a:rPr lang="es-CO" dirty="0" smtClean="0">
                <a:solidFill>
                  <a:srgbClr val="FF0000"/>
                </a:solidFill>
              </a:rPr>
              <a:t>¿Sabía usted cuantos reyes derrotó Josúe pata poseer la tierra de Canaán?</a:t>
            </a:r>
          </a:p>
          <a:p>
            <a:r>
              <a:rPr lang="es-CO" dirty="0" smtClean="0"/>
              <a:t>Josué </a:t>
            </a:r>
            <a:r>
              <a:rPr lang="es-CO" dirty="0"/>
              <a:t>derrotó a 31 reyes para poseer la </a:t>
            </a:r>
            <a:r>
              <a:rPr lang="es-CO" dirty="0" smtClean="0"/>
              <a:t>tierra prometida</a:t>
            </a:r>
            <a:r>
              <a:rPr lang="es-CO" dirty="0"/>
              <a:t>. Jos 12:24. </a:t>
            </a:r>
          </a:p>
          <a:p>
            <a:endParaRPr lang="es-CO" dirty="0" smtClean="0"/>
          </a:p>
          <a:p>
            <a:pPr marL="109728" indent="0">
              <a:buNone/>
            </a:pPr>
            <a:r>
              <a:rPr lang="es-CO" dirty="0" smtClean="0"/>
              <a:t>33</a:t>
            </a:r>
            <a:r>
              <a:rPr lang="es-CO" dirty="0" smtClean="0">
                <a:solidFill>
                  <a:srgbClr val="FF0000"/>
                </a:solidFill>
              </a:rPr>
              <a:t>.¿Sabe usted cual es el numero que más aparece en la Biblia?</a:t>
            </a:r>
          </a:p>
          <a:p>
            <a:pPr marL="109728" indent="0" algn="ctr">
              <a:buNone/>
            </a:pPr>
            <a:r>
              <a:rPr lang="es-CO" b="1" u="sng" dirty="0" smtClean="0"/>
              <a:t>El </a:t>
            </a:r>
            <a:r>
              <a:rPr lang="es-CO" b="1" u="sng" dirty="0"/>
              <a:t>número que más aparece en la Biblia es el </a:t>
            </a:r>
            <a:r>
              <a:rPr lang="es-CO" b="1" u="sng" dirty="0" smtClean="0"/>
              <a:t>número 7</a:t>
            </a:r>
            <a:r>
              <a:rPr lang="es-CO" b="1" u="sng" dirty="0"/>
              <a:t>.</a:t>
            </a:r>
            <a:r>
              <a:rPr lang="es-CO" b="1" u="sng" dirty="0" smtClean="0"/>
              <a:t> </a:t>
            </a:r>
            <a:endParaRPr lang="es-CO" b="1" u="sng" dirty="0"/>
          </a:p>
          <a:p>
            <a:endParaRPr lang="es-CO" dirty="0" smtClean="0"/>
          </a:p>
          <a:p>
            <a:r>
              <a:rPr lang="es-CO" dirty="0" smtClean="0"/>
              <a:t>En </a:t>
            </a:r>
            <a:r>
              <a:rPr lang="es-CO" dirty="0"/>
              <a:t>Apocalipsis se encuentran: </a:t>
            </a:r>
            <a:r>
              <a:rPr lang="es-CO" dirty="0" smtClean="0"/>
              <a:t>7 iglesias. Apoc. </a:t>
            </a:r>
            <a:r>
              <a:rPr lang="es-CO" dirty="0"/>
              <a:t>1:4</a:t>
            </a:r>
          </a:p>
        </p:txBody>
      </p:sp>
    </p:spTree>
    <p:extLst>
      <p:ext uri="{BB962C8B-B14F-4D97-AF65-F5344CB8AC3E}">
        <p14:creationId xmlns:p14="http://schemas.microsoft.com/office/powerpoint/2010/main" val="344574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2000"/>
                                        <p:tgtEl>
                                          <p:spTgt spid="2">
                                            <p:txEl>
                                              <p:pRg st="1" end="1"/>
                                            </p:txEl>
                                          </p:spTgt>
                                        </p:tgtEl>
                                      </p:cBhvr>
                                    </p:animEffect>
                                    <p:anim calcmode="lin" valueType="num">
                                      <p:cBhvr>
                                        <p:cTn id="8" dur="2000" fill="hold"/>
                                        <p:tgtEl>
                                          <p:spTgt spid="2">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Effect transition="in" filter="fade">
                                      <p:cBhvr>
                                        <p:cTn id="14" dur="2000"/>
                                        <p:tgtEl>
                                          <p:spTgt spid="2">
                                            <p:txEl>
                                              <p:pRg st="3" end="3"/>
                                            </p:txEl>
                                          </p:spTgt>
                                        </p:tgtEl>
                                      </p:cBhvr>
                                    </p:animEffect>
                                    <p:anim calcmode="lin" valueType="num">
                                      <p:cBhvr>
                                        <p:cTn id="15" dur="2000" fill="hold"/>
                                        <p:tgtEl>
                                          <p:spTgt spid="2">
                                            <p:txEl>
                                              <p:pRg st="3" end="3"/>
                                            </p:txEl>
                                          </p:spTgt>
                                        </p:tgtEl>
                                        <p:attrNameLst>
                                          <p:attrName>ppt_w</p:attrName>
                                        </p:attrNameLst>
                                      </p:cBhvr>
                                      <p:tavLst>
                                        <p:tav tm="0" fmla="#ppt_w*sin(2.5*pi*$)">
                                          <p:val>
                                            <p:fltVal val="0"/>
                                          </p:val>
                                        </p:tav>
                                        <p:tav tm="100000">
                                          <p:val>
                                            <p:fltVal val="1"/>
                                          </p:val>
                                        </p:tav>
                                      </p:tavLst>
                                    </p:anim>
                                    <p:anim calcmode="lin" valueType="num">
                                      <p:cBhvr>
                                        <p:cTn id="16" dur="2000" fill="hold"/>
                                        <p:tgtEl>
                                          <p:spTgt spid="2">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fade">
                                      <p:cBhvr>
                                        <p:cTn id="21" dur="2000"/>
                                        <p:tgtEl>
                                          <p:spTgt spid="2">
                                            <p:txEl>
                                              <p:pRg st="5" end="5"/>
                                            </p:txEl>
                                          </p:spTgt>
                                        </p:tgtEl>
                                      </p:cBhvr>
                                    </p:animEffect>
                                    <p:anim calcmode="lin" valueType="num">
                                      <p:cBhvr>
                                        <p:cTn id="22" dur="2000" fill="hold"/>
                                        <p:tgtEl>
                                          <p:spTgt spid="2">
                                            <p:txEl>
                                              <p:pRg st="5" end="5"/>
                                            </p:txEl>
                                          </p:spTgt>
                                        </p:tgtEl>
                                        <p:attrNameLst>
                                          <p:attrName>ppt_w</p:attrName>
                                        </p:attrNameLst>
                                      </p:cBhvr>
                                      <p:tavLst>
                                        <p:tav tm="0" fmla="#ppt_w*sin(2.5*pi*$)">
                                          <p:val>
                                            <p:fltVal val="0"/>
                                          </p:val>
                                        </p:tav>
                                        <p:tav tm="100000">
                                          <p:val>
                                            <p:fltVal val="1"/>
                                          </p:val>
                                        </p:tav>
                                      </p:tavLst>
                                    </p:anim>
                                    <p:anim calcmode="lin" valueType="num">
                                      <p:cBhvr>
                                        <p:cTn id="23" dur="2000" fill="hold"/>
                                        <p:tgtEl>
                                          <p:spTgt spid="2">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2">
                                            <p:txEl>
                                              <p:pRg st="6" end="6"/>
                                            </p:txEl>
                                          </p:spTgt>
                                        </p:tgtEl>
                                        <p:attrNameLst>
                                          <p:attrName>style.visibility</p:attrName>
                                        </p:attrNameLst>
                                      </p:cBhvr>
                                      <p:to>
                                        <p:strVal val="visible"/>
                                      </p:to>
                                    </p:set>
                                    <p:animEffect transition="in" filter="fade">
                                      <p:cBhvr>
                                        <p:cTn id="28" dur="2000"/>
                                        <p:tgtEl>
                                          <p:spTgt spid="2">
                                            <p:txEl>
                                              <p:pRg st="6" end="6"/>
                                            </p:txEl>
                                          </p:spTgt>
                                        </p:tgtEl>
                                      </p:cBhvr>
                                    </p:animEffect>
                                    <p:anim calcmode="lin" valueType="num">
                                      <p:cBhvr>
                                        <p:cTn id="29" dur="2000" fill="hold"/>
                                        <p:tgtEl>
                                          <p:spTgt spid="2">
                                            <p:txEl>
                                              <p:pRg st="6" end="6"/>
                                            </p:txEl>
                                          </p:spTgt>
                                        </p:tgtEl>
                                        <p:attrNameLst>
                                          <p:attrName>ppt_w</p:attrName>
                                        </p:attrNameLst>
                                      </p:cBhvr>
                                      <p:tavLst>
                                        <p:tav tm="0" fmla="#ppt_w*sin(2.5*pi*$)">
                                          <p:val>
                                            <p:fltVal val="0"/>
                                          </p:val>
                                        </p:tav>
                                        <p:tav tm="100000">
                                          <p:val>
                                            <p:fltVal val="1"/>
                                          </p:val>
                                        </p:tav>
                                      </p:tavLst>
                                    </p:anim>
                                    <p:anim calcmode="lin" valueType="num">
                                      <p:cBhvr>
                                        <p:cTn id="30" dur="2000" fill="hold"/>
                                        <p:tgtEl>
                                          <p:spTgt spid="2">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animEffect transition="in" filter="fade">
                                      <p:cBhvr>
                                        <p:cTn id="35" dur="2000"/>
                                        <p:tgtEl>
                                          <p:spTgt spid="2">
                                            <p:txEl>
                                              <p:pRg st="8" end="8"/>
                                            </p:txEl>
                                          </p:spTgt>
                                        </p:tgtEl>
                                      </p:cBhvr>
                                    </p:animEffect>
                                    <p:anim calcmode="lin" valueType="num">
                                      <p:cBhvr>
                                        <p:cTn id="36" dur="2000" fill="hold"/>
                                        <p:tgtEl>
                                          <p:spTgt spid="2">
                                            <p:txEl>
                                              <p:pRg st="8" end="8"/>
                                            </p:txEl>
                                          </p:spTgt>
                                        </p:tgtEl>
                                        <p:attrNameLst>
                                          <p:attrName>ppt_w</p:attrName>
                                        </p:attrNameLst>
                                      </p:cBhvr>
                                      <p:tavLst>
                                        <p:tav tm="0" fmla="#ppt_w*sin(2.5*pi*$)">
                                          <p:val>
                                            <p:fltVal val="0"/>
                                          </p:val>
                                        </p:tav>
                                        <p:tav tm="100000">
                                          <p:val>
                                            <p:fltVal val="1"/>
                                          </p:val>
                                        </p:tav>
                                      </p:tavLst>
                                    </p:anim>
                                    <p:anim calcmode="lin" valueType="num">
                                      <p:cBhvr>
                                        <p:cTn id="37" dur="2000" fill="hold"/>
                                        <p:tgtEl>
                                          <p:spTgt spid="2">
                                            <p:txEl>
                                              <p:pRg st="8" end="8"/>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2">
                                            <p:txEl>
                                              <p:pRg st="9" end="9"/>
                                            </p:txEl>
                                          </p:spTgt>
                                        </p:tgtEl>
                                        <p:attrNameLst>
                                          <p:attrName>style.visibility</p:attrName>
                                        </p:attrNameLst>
                                      </p:cBhvr>
                                      <p:to>
                                        <p:strVal val="visible"/>
                                      </p:to>
                                    </p:set>
                                    <p:animEffect transition="in" filter="fade">
                                      <p:cBhvr>
                                        <p:cTn id="42" dur="2000"/>
                                        <p:tgtEl>
                                          <p:spTgt spid="2">
                                            <p:txEl>
                                              <p:pRg st="9" end="9"/>
                                            </p:txEl>
                                          </p:spTgt>
                                        </p:tgtEl>
                                      </p:cBhvr>
                                    </p:animEffect>
                                    <p:anim calcmode="lin" valueType="num">
                                      <p:cBhvr>
                                        <p:cTn id="43" dur="2000" fill="hold"/>
                                        <p:tgtEl>
                                          <p:spTgt spid="2">
                                            <p:txEl>
                                              <p:pRg st="9" end="9"/>
                                            </p:txEl>
                                          </p:spTgt>
                                        </p:tgtEl>
                                        <p:attrNameLst>
                                          <p:attrName>ppt_w</p:attrName>
                                        </p:attrNameLst>
                                      </p:cBhvr>
                                      <p:tavLst>
                                        <p:tav tm="0" fmla="#ppt_w*sin(2.5*pi*$)">
                                          <p:val>
                                            <p:fltVal val="0"/>
                                          </p:val>
                                        </p:tav>
                                        <p:tav tm="100000">
                                          <p:val>
                                            <p:fltVal val="1"/>
                                          </p:val>
                                        </p:tav>
                                      </p:tavLst>
                                    </p:anim>
                                    <p:anim calcmode="lin" valueType="num">
                                      <p:cBhvr>
                                        <p:cTn id="44" dur="2000" fill="hold"/>
                                        <p:tgtEl>
                                          <p:spTgt spid="2">
                                            <p:txEl>
                                              <p:pRg st="9" end="9"/>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2">
                                            <p:txEl>
                                              <p:pRg st="11" end="11"/>
                                            </p:txEl>
                                          </p:spTgt>
                                        </p:tgtEl>
                                        <p:attrNameLst>
                                          <p:attrName>style.visibility</p:attrName>
                                        </p:attrNameLst>
                                      </p:cBhvr>
                                      <p:to>
                                        <p:strVal val="visible"/>
                                      </p:to>
                                    </p:set>
                                    <p:animEffect transition="in" filter="fade">
                                      <p:cBhvr>
                                        <p:cTn id="49" dur="2000"/>
                                        <p:tgtEl>
                                          <p:spTgt spid="2">
                                            <p:txEl>
                                              <p:pRg st="11" end="11"/>
                                            </p:txEl>
                                          </p:spTgt>
                                        </p:tgtEl>
                                      </p:cBhvr>
                                    </p:animEffect>
                                    <p:anim calcmode="lin" valueType="num">
                                      <p:cBhvr>
                                        <p:cTn id="50" dur="2000" fill="hold"/>
                                        <p:tgtEl>
                                          <p:spTgt spid="2">
                                            <p:txEl>
                                              <p:pRg st="11" end="11"/>
                                            </p:txEl>
                                          </p:spTgt>
                                        </p:tgtEl>
                                        <p:attrNameLst>
                                          <p:attrName>ppt_w</p:attrName>
                                        </p:attrNameLst>
                                      </p:cBhvr>
                                      <p:tavLst>
                                        <p:tav tm="0" fmla="#ppt_w*sin(2.5*pi*$)">
                                          <p:val>
                                            <p:fltVal val="0"/>
                                          </p:val>
                                        </p:tav>
                                        <p:tav tm="100000">
                                          <p:val>
                                            <p:fltVal val="1"/>
                                          </p:val>
                                        </p:tav>
                                      </p:tavLst>
                                    </p:anim>
                                    <p:anim calcmode="lin" valueType="num">
                                      <p:cBhvr>
                                        <p:cTn id="51" dur="2000" fill="hold"/>
                                        <p:tgtEl>
                                          <p:spTgt spid="2">
                                            <p:txEl>
                                              <p:pRg st="11" end="1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332656"/>
            <a:ext cx="8229600" cy="5674635"/>
          </a:xfrm>
        </p:spPr>
        <p:txBody>
          <a:bodyPr>
            <a:normAutofit/>
          </a:bodyPr>
          <a:lstStyle/>
          <a:p>
            <a:endParaRPr lang="es-CO" dirty="0" smtClean="0"/>
          </a:p>
          <a:p>
            <a:r>
              <a:rPr lang="es-CO" dirty="0" smtClean="0"/>
              <a:t>7 </a:t>
            </a:r>
            <a:r>
              <a:rPr lang="es-CO" dirty="0"/>
              <a:t>candeleros de oro 1:12 </a:t>
            </a:r>
          </a:p>
          <a:p>
            <a:r>
              <a:rPr lang="es-CO" dirty="0"/>
              <a:t>7 espíritus 1:4 </a:t>
            </a:r>
          </a:p>
          <a:p>
            <a:r>
              <a:rPr lang="es-CO" dirty="0"/>
              <a:t>7 estrellas o ángeles 1:16; 1:20 </a:t>
            </a:r>
          </a:p>
          <a:p>
            <a:r>
              <a:rPr lang="es-CO" dirty="0"/>
              <a:t>7 lámparas 4:5 </a:t>
            </a:r>
          </a:p>
          <a:p>
            <a:r>
              <a:rPr lang="es-CO" dirty="0"/>
              <a:t>7 sellos 5:1 </a:t>
            </a:r>
          </a:p>
          <a:p>
            <a:r>
              <a:rPr lang="es-CO" dirty="0"/>
              <a:t>7 cuernos y 7 ojos 5:6 </a:t>
            </a:r>
          </a:p>
          <a:p>
            <a:r>
              <a:rPr lang="es-CO" dirty="0"/>
              <a:t>7 ángeles con 7 trompetas 8:2 </a:t>
            </a:r>
          </a:p>
          <a:p>
            <a:r>
              <a:rPr lang="es-CO" dirty="0"/>
              <a:t>7 truenos 10:4 </a:t>
            </a:r>
          </a:p>
          <a:p>
            <a:r>
              <a:rPr lang="es-CO" dirty="0"/>
              <a:t>7 cabezas y 7 diademas 12:3 </a:t>
            </a:r>
          </a:p>
        </p:txBody>
      </p:sp>
    </p:spTree>
    <p:extLst>
      <p:ext uri="{BB962C8B-B14F-4D97-AF65-F5344CB8AC3E}">
        <p14:creationId xmlns:p14="http://schemas.microsoft.com/office/powerpoint/2010/main" val="16751628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normAutofit fontScale="92500" lnSpcReduction="10000"/>
          </a:bodyPr>
          <a:lstStyle/>
          <a:p>
            <a:pPr marL="109728" indent="0" algn="ctr">
              <a:buNone/>
            </a:pPr>
            <a:r>
              <a:rPr lang="es-CO" sz="3300" b="1" u="sng" dirty="0"/>
              <a:t>En </a:t>
            </a:r>
            <a:r>
              <a:rPr lang="es-CO" sz="3300" b="1" u="sng" dirty="0" smtClean="0"/>
              <a:t>Josué </a:t>
            </a:r>
            <a:r>
              <a:rPr lang="es-CO" sz="3300" b="1" u="sng" dirty="0"/>
              <a:t>se observan:</a:t>
            </a:r>
          </a:p>
          <a:p>
            <a:endParaRPr lang="es-CO" dirty="0" smtClean="0"/>
          </a:p>
          <a:p>
            <a:r>
              <a:rPr lang="es-CO" dirty="0" smtClean="0"/>
              <a:t>7 </a:t>
            </a:r>
            <a:r>
              <a:rPr lang="es-CO" dirty="0"/>
              <a:t>sacerdotes Jos. 6:4 </a:t>
            </a:r>
          </a:p>
          <a:p>
            <a:r>
              <a:rPr lang="es-CO" dirty="0"/>
              <a:t>7 bocinas Jos. 6:4 </a:t>
            </a:r>
          </a:p>
          <a:p>
            <a:r>
              <a:rPr lang="es-CO" dirty="0"/>
              <a:t>7º día Jos. 6:15 </a:t>
            </a:r>
          </a:p>
          <a:p>
            <a:r>
              <a:rPr lang="es-CO" dirty="0"/>
              <a:t>7 vueltas Jos. 6:15 </a:t>
            </a:r>
          </a:p>
          <a:p>
            <a:r>
              <a:rPr lang="es-CO" dirty="0"/>
              <a:t>7 naciones conquistadas en 7 años </a:t>
            </a:r>
          </a:p>
          <a:p>
            <a:endParaRPr lang="es-CO" dirty="0" smtClean="0"/>
          </a:p>
          <a:p>
            <a:pPr marL="109728" indent="0" algn="ctr">
              <a:buNone/>
            </a:pPr>
            <a:r>
              <a:rPr lang="es-CO" b="1" u="sng" dirty="0" smtClean="0"/>
              <a:t>En </a:t>
            </a:r>
            <a:r>
              <a:rPr lang="es-CO" b="1" u="sng" dirty="0"/>
              <a:t>Génesis: </a:t>
            </a:r>
          </a:p>
          <a:p>
            <a:r>
              <a:rPr lang="es-CO" dirty="0"/>
              <a:t>Dios hizo la </a:t>
            </a:r>
            <a:r>
              <a:rPr lang="es-CO" dirty="0" smtClean="0"/>
              <a:t>semana de 7 días </a:t>
            </a:r>
            <a:r>
              <a:rPr lang="es-CO" dirty="0"/>
              <a:t>y descansó </a:t>
            </a:r>
            <a:r>
              <a:rPr lang="es-CO" dirty="0" smtClean="0"/>
              <a:t>el día </a:t>
            </a:r>
            <a:r>
              <a:rPr lang="es-CO" dirty="0"/>
              <a:t>7 </a:t>
            </a:r>
            <a:r>
              <a:rPr lang="es-CO" dirty="0" smtClean="0"/>
              <a:t>Gn</a:t>
            </a:r>
            <a:r>
              <a:rPr lang="es-CO" dirty="0"/>
              <a:t>. 2:2</a:t>
            </a:r>
            <a:r>
              <a:rPr lang="es-CO" dirty="0" smtClean="0"/>
              <a:t>.</a:t>
            </a:r>
          </a:p>
          <a:p>
            <a:r>
              <a:rPr lang="es-CO" dirty="0" smtClean="0"/>
              <a:t>7 Generaciones desde Adán hasta Enoc, quién fue transportado al cielo sin experimentar la muerte Gén.5:24; Jud.14.</a:t>
            </a:r>
          </a:p>
          <a:p>
            <a:pPr marL="109728" indent="0" algn="ctr">
              <a:buNone/>
            </a:pPr>
            <a:endParaRPr lang="es-CO" dirty="0" smtClean="0"/>
          </a:p>
        </p:txBody>
      </p:sp>
    </p:spTree>
    <p:extLst>
      <p:ext uri="{BB962C8B-B14F-4D97-AF65-F5344CB8AC3E}">
        <p14:creationId xmlns:p14="http://schemas.microsoft.com/office/powerpoint/2010/main" val="587392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p:cTn id="7"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p:cTn id="13"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2">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p:cTn id="19"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2">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 calcmode="lin" valueType="num">
                                      <p:cBhvr>
                                        <p:cTn id="25"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2">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2">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2">
                                            <p:txEl>
                                              <p:pRg st="5" end="5"/>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 calcmode="lin" valueType="num">
                                      <p:cBhvr>
                                        <p:cTn id="31" dur="1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2">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2">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nodeType="click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animEffect transition="in" filter="wipe(down)">
                                      <p:cBhvr>
                                        <p:cTn id="39" dur="580">
                                          <p:stCondLst>
                                            <p:cond delay="0"/>
                                          </p:stCondLst>
                                        </p:cTn>
                                        <p:tgtEl>
                                          <p:spTgt spid="2">
                                            <p:txEl>
                                              <p:pRg st="8" end="8"/>
                                            </p:txEl>
                                          </p:spTgt>
                                        </p:tgtEl>
                                      </p:cBhvr>
                                    </p:animEffect>
                                    <p:anim calcmode="lin" valueType="num">
                                      <p:cBhvr>
                                        <p:cTn id="40" dur="1822" tmFilter="0,0; 0.14,0.36; 0.43,0.73; 0.71,0.91; 1.0,1.0">
                                          <p:stCondLst>
                                            <p:cond delay="0"/>
                                          </p:stCondLst>
                                        </p:cTn>
                                        <p:tgtEl>
                                          <p:spTgt spid="2">
                                            <p:txEl>
                                              <p:pRg st="8" end="8"/>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
                                            <p:txEl>
                                              <p:pRg st="8" end="8"/>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
                                            <p:txEl>
                                              <p:pRg st="8" end="8"/>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
                                            <p:txEl>
                                              <p:pRg st="8" end="8"/>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
                                            <p:txEl>
                                              <p:pRg st="8" end="8"/>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2">
                                            <p:txEl>
                                              <p:pRg st="8" end="8"/>
                                            </p:txEl>
                                          </p:spTgt>
                                        </p:tgtEl>
                                      </p:cBhvr>
                                      <p:to x="100000" y="60000"/>
                                    </p:animScale>
                                    <p:animScale>
                                      <p:cBhvr>
                                        <p:cTn id="46" dur="166" decel="50000">
                                          <p:stCondLst>
                                            <p:cond delay="676"/>
                                          </p:stCondLst>
                                        </p:cTn>
                                        <p:tgtEl>
                                          <p:spTgt spid="2">
                                            <p:txEl>
                                              <p:pRg st="8" end="8"/>
                                            </p:txEl>
                                          </p:spTgt>
                                        </p:tgtEl>
                                      </p:cBhvr>
                                      <p:to x="100000" y="100000"/>
                                    </p:animScale>
                                    <p:animScale>
                                      <p:cBhvr>
                                        <p:cTn id="47" dur="26">
                                          <p:stCondLst>
                                            <p:cond delay="1312"/>
                                          </p:stCondLst>
                                        </p:cTn>
                                        <p:tgtEl>
                                          <p:spTgt spid="2">
                                            <p:txEl>
                                              <p:pRg st="8" end="8"/>
                                            </p:txEl>
                                          </p:spTgt>
                                        </p:tgtEl>
                                      </p:cBhvr>
                                      <p:to x="100000" y="80000"/>
                                    </p:animScale>
                                    <p:animScale>
                                      <p:cBhvr>
                                        <p:cTn id="48" dur="166" decel="50000">
                                          <p:stCondLst>
                                            <p:cond delay="1338"/>
                                          </p:stCondLst>
                                        </p:cTn>
                                        <p:tgtEl>
                                          <p:spTgt spid="2">
                                            <p:txEl>
                                              <p:pRg st="8" end="8"/>
                                            </p:txEl>
                                          </p:spTgt>
                                        </p:tgtEl>
                                      </p:cBhvr>
                                      <p:to x="100000" y="100000"/>
                                    </p:animScale>
                                    <p:animScale>
                                      <p:cBhvr>
                                        <p:cTn id="49" dur="26">
                                          <p:stCondLst>
                                            <p:cond delay="1642"/>
                                          </p:stCondLst>
                                        </p:cTn>
                                        <p:tgtEl>
                                          <p:spTgt spid="2">
                                            <p:txEl>
                                              <p:pRg st="8" end="8"/>
                                            </p:txEl>
                                          </p:spTgt>
                                        </p:tgtEl>
                                      </p:cBhvr>
                                      <p:to x="100000" y="90000"/>
                                    </p:animScale>
                                    <p:animScale>
                                      <p:cBhvr>
                                        <p:cTn id="50" dur="166" decel="50000">
                                          <p:stCondLst>
                                            <p:cond delay="1668"/>
                                          </p:stCondLst>
                                        </p:cTn>
                                        <p:tgtEl>
                                          <p:spTgt spid="2">
                                            <p:txEl>
                                              <p:pRg st="8" end="8"/>
                                            </p:txEl>
                                          </p:spTgt>
                                        </p:tgtEl>
                                      </p:cBhvr>
                                      <p:to x="100000" y="100000"/>
                                    </p:animScale>
                                    <p:animScale>
                                      <p:cBhvr>
                                        <p:cTn id="51" dur="26">
                                          <p:stCondLst>
                                            <p:cond delay="1808"/>
                                          </p:stCondLst>
                                        </p:cTn>
                                        <p:tgtEl>
                                          <p:spTgt spid="2">
                                            <p:txEl>
                                              <p:pRg st="8" end="8"/>
                                            </p:txEl>
                                          </p:spTgt>
                                        </p:tgtEl>
                                      </p:cBhvr>
                                      <p:to x="100000" y="95000"/>
                                    </p:animScale>
                                    <p:animScale>
                                      <p:cBhvr>
                                        <p:cTn id="52" dur="166" decel="50000">
                                          <p:stCondLst>
                                            <p:cond delay="1834"/>
                                          </p:stCondLst>
                                        </p:cTn>
                                        <p:tgtEl>
                                          <p:spTgt spid="2">
                                            <p:txEl>
                                              <p:pRg st="8" end="8"/>
                                            </p:txEl>
                                          </p:spTgt>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21" presetClass="entr" presetSubtype="1" fill="hold" nodeType="clickEffect">
                                  <p:stCondLst>
                                    <p:cond delay="0"/>
                                  </p:stCondLst>
                                  <p:childTnLst>
                                    <p:set>
                                      <p:cBhvr>
                                        <p:cTn id="56" dur="1" fill="hold">
                                          <p:stCondLst>
                                            <p:cond delay="0"/>
                                          </p:stCondLst>
                                        </p:cTn>
                                        <p:tgtEl>
                                          <p:spTgt spid="2">
                                            <p:txEl>
                                              <p:pRg st="9" end="9"/>
                                            </p:txEl>
                                          </p:spTgt>
                                        </p:tgtEl>
                                        <p:attrNameLst>
                                          <p:attrName>style.visibility</p:attrName>
                                        </p:attrNameLst>
                                      </p:cBhvr>
                                      <p:to>
                                        <p:strVal val="visible"/>
                                      </p:to>
                                    </p:set>
                                    <p:animEffect transition="in" filter="wheel(1)">
                                      <p:cBhvr>
                                        <p:cTn id="57" dur="2000"/>
                                        <p:tgtEl>
                                          <p:spTgt spid="2">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1" presetClass="entr" presetSubtype="1" fill="hold" nodeType="clickEffect">
                                  <p:stCondLst>
                                    <p:cond delay="0"/>
                                  </p:stCondLst>
                                  <p:childTnLst>
                                    <p:set>
                                      <p:cBhvr>
                                        <p:cTn id="61" dur="1" fill="hold">
                                          <p:stCondLst>
                                            <p:cond delay="0"/>
                                          </p:stCondLst>
                                        </p:cTn>
                                        <p:tgtEl>
                                          <p:spTgt spid="2">
                                            <p:txEl>
                                              <p:pRg st="10" end="10"/>
                                            </p:txEl>
                                          </p:spTgt>
                                        </p:tgtEl>
                                        <p:attrNameLst>
                                          <p:attrName>style.visibility</p:attrName>
                                        </p:attrNameLst>
                                      </p:cBhvr>
                                      <p:to>
                                        <p:strVal val="visible"/>
                                      </p:to>
                                    </p:set>
                                    <p:animEffect transition="in" filter="wheel(1)">
                                      <p:cBhvr>
                                        <p:cTn id="62" dur="20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1690" y="116632"/>
            <a:ext cx="9144000" cy="1143000"/>
          </a:xfrm>
          <a:blipFill>
            <a:blip r:embed="rId2"/>
            <a:tile tx="0" ty="0" sx="100000" sy="100000" flip="none" algn="tl"/>
          </a:blipFill>
        </p:spPr>
        <p:txBody>
          <a:bodyPr>
            <a:noAutofit/>
          </a:bodyPr>
          <a:lstStyle/>
          <a:p>
            <a:pPr algn="ctr"/>
            <a:r>
              <a:rPr lang="es-CO" sz="2800" i="1" dirty="0">
                <a:solidFill>
                  <a:srgbClr val="FF0000"/>
                </a:solidFill>
                <a:latin typeface="Agency FB" pitchFamily="34" charset="0"/>
              </a:rPr>
              <a:t>¿Sabía usted que para que el hombre viviera menos tiempo en el pecado, </a:t>
            </a:r>
            <a:r>
              <a:rPr lang="es-CO" sz="2800" i="1" dirty="0" smtClean="0">
                <a:solidFill>
                  <a:srgbClr val="FF0000"/>
                </a:solidFill>
                <a:latin typeface="Agency FB" pitchFamily="34" charset="0"/>
              </a:rPr>
              <a:t>y por tanto para que sufriera menos tiempo, para </a:t>
            </a:r>
            <a:r>
              <a:rPr lang="es-CO" sz="2800" i="1" dirty="0">
                <a:solidFill>
                  <a:srgbClr val="FF0000"/>
                </a:solidFill>
                <a:latin typeface="Agency FB" pitchFamily="34" charset="0"/>
              </a:rPr>
              <a:t>acortarle la vida, después del diluvio Dios permitió la ingesta de carne?</a:t>
            </a:r>
          </a:p>
        </p:txBody>
      </p:sp>
      <p:sp>
        <p:nvSpPr>
          <p:cNvPr id="5" name="4 Marcador de texto"/>
          <p:cNvSpPr>
            <a:spLocks noGrp="1"/>
          </p:cNvSpPr>
          <p:nvPr>
            <p:ph type="body" idx="1"/>
          </p:nvPr>
        </p:nvSpPr>
        <p:spPr/>
        <p:txBody>
          <a:bodyPr>
            <a:normAutofit lnSpcReduction="10000"/>
          </a:bodyPr>
          <a:lstStyle/>
          <a:p>
            <a:r>
              <a:rPr lang="es-CO" dirty="0" smtClean="0"/>
              <a:t>34. Longevidad </a:t>
            </a:r>
            <a:r>
              <a:rPr lang="es-CO" dirty="0"/>
              <a:t>de los antediluvianos:</a:t>
            </a:r>
          </a:p>
        </p:txBody>
      </p:sp>
      <p:sp>
        <p:nvSpPr>
          <p:cNvPr id="7" name="6 Marcador de texto"/>
          <p:cNvSpPr>
            <a:spLocks noGrp="1"/>
          </p:cNvSpPr>
          <p:nvPr>
            <p:ph type="body" sz="half" idx="3"/>
          </p:nvPr>
        </p:nvSpPr>
        <p:spPr/>
        <p:txBody>
          <a:bodyPr>
            <a:normAutofit lnSpcReduction="10000"/>
          </a:bodyPr>
          <a:lstStyle/>
          <a:p>
            <a:r>
              <a:rPr lang="es-CO" dirty="0" smtClean="0"/>
              <a:t>Longevidad después del diluvio</a:t>
            </a:r>
            <a:endParaRPr lang="es-CO" dirty="0"/>
          </a:p>
        </p:txBody>
      </p:sp>
      <p:sp>
        <p:nvSpPr>
          <p:cNvPr id="6" name="5 Marcador de contenido"/>
          <p:cNvSpPr>
            <a:spLocks noGrp="1"/>
          </p:cNvSpPr>
          <p:nvPr>
            <p:ph sz="quarter" idx="2"/>
          </p:nvPr>
        </p:nvSpPr>
        <p:spPr>
          <a:blipFill>
            <a:blip r:embed="rId3"/>
            <a:tile tx="0" ty="0" sx="100000" sy="100000" flip="none" algn="tl"/>
          </a:blipFill>
        </p:spPr>
        <p:txBody>
          <a:bodyPr>
            <a:normAutofit fontScale="85000" lnSpcReduction="20000"/>
          </a:bodyPr>
          <a:lstStyle/>
          <a:p>
            <a:r>
              <a:rPr lang="es-CO" dirty="0" smtClean="0"/>
              <a:t>Adán </a:t>
            </a:r>
            <a:r>
              <a:rPr lang="es-CO" dirty="0"/>
              <a:t>930 años Gn. 5:5 </a:t>
            </a:r>
          </a:p>
          <a:p>
            <a:r>
              <a:rPr lang="es-CO" dirty="0"/>
              <a:t>Set 912 años Gn. 5:8 </a:t>
            </a:r>
          </a:p>
          <a:p>
            <a:r>
              <a:rPr lang="es-CO" dirty="0"/>
              <a:t>Enós 905 años Gn. 5:11 </a:t>
            </a:r>
          </a:p>
          <a:p>
            <a:r>
              <a:rPr lang="es-CO" dirty="0"/>
              <a:t>Caín 910 años Gn. 5:14 </a:t>
            </a:r>
            <a:endParaRPr lang="es-CO" dirty="0" smtClean="0"/>
          </a:p>
          <a:p>
            <a:r>
              <a:rPr lang="es-CO" dirty="0"/>
              <a:t>Mahalaleel 895 años Gn. 5:17 </a:t>
            </a:r>
          </a:p>
          <a:p>
            <a:r>
              <a:rPr lang="es-CO" dirty="0"/>
              <a:t>Jared 962 años Gn. 5:20 </a:t>
            </a:r>
          </a:p>
          <a:p>
            <a:r>
              <a:rPr lang="es-CO" dirty="0"/>
              <a:t>Enoc 365 años Gn. 5:23, aunque realmente no ha muerto pues fue arrebatado desde lo alto. </a:t>
            </a:r>
          </a:p>
          <a:p>
            <a:r>
              <a:rPr lang="es-CO" dirty="0"/>
              <a:t>Matusalén 969 años Gn. 5:27 </a:t>
            </a:r>
          </a:p>
          <a:p>
            <a:r>
              <a:rPr lang="es-CO" dirty="0"/>
              <a:t>Lamec 777 años Gn. </a:t>
            </a:r>
            <a:r>
              <a:rPr lang="es-CO" dirty="0" smtClean="0"/>
              <a:t>5:31</a:t>
            </a:r>
            <a:endParaRPr lang="es-CO" dirty="0"/>
          </a:p>
          <a:p>
            <a:pPr marL="109728" indent="0">
              <a:buNone/>
            </a:pPr>
            <a:endParaRPr lang="es-CO" dirty="0"/>
          </a:p>
        </p:txBody>
      </p:sp>
      <p:sp>
        <p:nvSpPr>
          <p:cNvPr id="8" name="7 Marcador de contenido"/>
          <p:cNvSpPr>
            <a:spLocks noGrp="1"/>
          </p:cNvSpPr>
          <p:nvPr>
            <p:ph sz="quarter" idx="4"/>
          </p:nvPr>
        </p:nvSpPr>
        <p:spPr>
          <a:blipFill>
            <a:blip r:embed="rId3"/>
            <a:tile tx="0" ty="0" sx="100000" sy="100000" flip="none" algn="tl"/>
          </a:blipFill>
        </p:spPr>
        <p:txBody>
          <a:bodyPr>
            <a:normAutofit fontScale="77500" lnSpcReduction="20000"/>
          </a:bodyPr>
          <a:lstStyle/>
          <a:p>
            <a:r>
              <a:rPr lang="es-CO" dirty="0"/>
              <a:t>Noé 950 años Gn. 9:29 </a:t>
            </a:r>
          </a:p>
          <a:p>
            <a:r>
              <a:rPr lang="es-CO" dirty="0"/>
              <a:t>Sem 600 años Gn </a:t>
            </a:r>
            <a:r>
              <a:rPr lang="es-CO" dirty="0" smtClean="0"/>
              <a:t>11:10-11. Nota que estos dos venían de antes del diluvio. </a:t>
            </a:r>
            <a:endParaRPr lang="es-CO" dirty="0"/>
          </a:p>
          <a:p>
            <a:r>
              <a:rPr lang="es-CO" dirty="0"/>
              <a:t>Arfaxad 438 años Gn. 11:12-13 </a:t>
            </a:r>
          </a:p>
          <a:p>
            <a:r>
              <a:rPr lang="es-CO" dirty="0"/>
              <a:t>Sala 433 años Gn. 11:14-15 </a:t>
            </a:r>
          </a:p>
          <a:p>
            <a:r>
              <a:rPr lang="es-CO" dirty="0"/>
              <a:t>Heber 464 años Gn. </a:t>
            </a:r>
            <a:r>
              <a:rPr lang="es-CO" dirty="0" smtClean="0"/>
              <a:t>11:16-17</a:t>
            </a:r>
          </a:p>
          <a:p>
            <a:r>
              <a:rPr lang="es-CO" dirty="0"/>
              <a:t>Peleg 239 años Gn. 11:18-19 </a:t>
            </a:r>
          </a:p>
          <a:p>
            <a:r>
              <a:rPr lang="es-CO" dirty="0"/>
              <a:t>Reu 239 años Gn. 11:20-21 </a:t>
            </a:r>
          </a:p>
          <a:p>
            <a:r>
              <a:rPr lang="es-CO" dirty="0"/>
              <a:t>Serug 230 años Gn. 11:22-23 </a:t>
            </a:r>
            <a:endParaRPr lang="es-CO" dirty="0" smtClean="0"/>
          </a:p>
          <a:p>
            <a:r>
              <a:rPr lang="es-CO" dirty="0"/>
              <a:t>Nacor 148 años Gn. 11:24-25 </a:t>
            </a:r>
          </a:p>
          <a:p>
            <a:r>
              <a:rPr lang="es-CO" dirty="0"/>
              <a:t>Tare 205 años Gn. 11:32 </a:t>
            </a:r>
          </a:p>
          <a:p>
            <a:endParaRPr lang="es-CO" dirty="0"/>
          </a:p>
        </p:txBody>
      </p:sp>
    </p:spTree>
    <p:extLst>
      <p:ext uri="{BB962C8B-B14F-4D97-AF65-F5344CB8AC3E}">
        <p14:creationId xmlns:p14="http://schemas.microsoft.com/office/powerpoint/2010/main" val="1417957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p:cTn id="7" dur="1000" fill="hold"/>
                                        <p:tgtEl>
                                          <p:spTgt spid="5">
                                            <p:bg/>
                                          </p:spTgt>
                                        </p:tgtEl>
                                        <p:attrNameLst>
                                          <p:attrName>ppt_w</p:attrName>
                                        </p:attrNameLst>
                                      </p:cBhvr>
                                      <p:tavLst>
                                        <p:tav tm="0">
                                          <p:val>
                                            <p:fltVal val="0"/>
                                          </p:val>
                                        </p:tav>
                                        <p:tav tm="100000">
                                          <p:val>
                                            <p:strVal val="#ppt_w"/>
                                          </p:val>
                                        </p:tav>
                                      </p:tavLst>
                                    </p:anim>
                                    <p:anim calcmode="lin" valueType="num">
                                      <p:cBhvr>
                                        <p:cTn id="8" dur="1000" fill="hold"/>
                                        <p:tgtEl>
                                          <p:spTgt spid="5">
                                            <p:bg/>
                                          </p:spTgt>
                                        </p:tgtEl>
                                        <p:attrNameLst>
                                          <p:attrName>ppt_h</p:attrName>
                                        </p:attrNameLst>
                                      </p:cBhvr>
                                      <p:tavLst>
                                        <p:tav tm="0">
                                          <p:val>
                                            <p:fltVal val="0"/>
                                          </p:val>
                                        </p:tav>
                                        <p:tav tm="100000">
                                          <p:val>
                                            <p:strVal val="#ppt_h"/>
                                          </p:val>
                                        </p:tav>
                                      </p:tavLst>
                                    </p:anim>
                                    <p:anim calcmode="lin" valueType="num">
                                      <p:cBhvr>
                                        <p:cTn id="9" dur="1000" fill="hold"/>
                                        <p:tgtEl>
                                          <p:spTgt spid="5">
                                            <p:bg/>
                                          </p:spTgt>
                                        </p:tgtEl>
                                        <p:attrNameLst>
                                          <p:attrName>style.rotation</p:attrName>
                                        </p:attrNameLst>
                                      </p:cBhvr>
                                      <p:tavLst>
                                        <p:tav tm="0">
                                          <p:val>
                                            <p:fltVal val="90"/>
                                          </p:val>
                                        </p:tav>
                                        <p:tav tm="100000">
                                          <p:val>
                                            <p:fltVal val="0"/>
                                          </p:val>
                                        </p:tav>
                                      </p:tavLst>
                                    </p:anim>
                                    <p:animEffect transition="in" filter="fade">
                                      <p:cBhvr>
                                        <p:cTn id="10" dur="1000"/>
                                        <p:tgtEl>
                                          <p:spTgt spid="5">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 calcmode="lin" valueType="num">
                                      <p:cBhvr>
                                        <p:cTn id="15"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5">
                                            <p:txEl>
                                              <p:pRg st="0" end="0"/>
                                            </p:txEl>
                                          </p:spTgt>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6">
                                            <p:bg/>
                                          </p:spTgt>
                                        </p:tgtEl>
                                        <p:attrNameLst>
                                          <p:attrName>style.visibility</p:attrName>
                                        </p:attrNameLst>
                                      </p:cBhvr>
                                      <p:to>
                                        <p:strVal val="visible"/>
                                      </p:to>
                                    </p:set>
                                    <p:anim calcmode="lin" valueType="num">
                                      <p:cBhvr>
                                        <p:cTn id="21" dur="1000" fill="hold"/>
                                        <p:tgtEl>
                                          <p:spTgt spid="6">
                                            <p:bg/>
                                          </p:spTgt>
                                        </p:tgtEl>
                                        <p:attrNameLst>
                                          <p:attrName>ppt_w</p:attrName>
                                        </p:attrNameLst>
                                      </p:cBhvr>
                                      <p:tavLst>
                                        <p:tav tm="0">
                                          <p:val>
                                            <p:fltVal val="0"/>
                                          </p:val>
                                        </p:tav>
                                        <p:tav tm="100000">
                                          <p:val>
                                            <p:strVal val="#ppt_w"/>
                                          </p:val>
                                        </p:tav>
                                      </p:tavLst>
                                    </p:anim>
                                    <p:anim calcmode="lin" valueType="num">
                                      <p:cBhvr>
                                        <p:cTn id="22" dur="1000" fill="hold"/>
                                        <p:tgtEl>
                                          <p:spTgt spid="6">
                                            <p:bg/>
                                          </p:spTgt>
                                        </p:tgtEl>
                                        <p:attrNameLst>
                                          <p:attrName>ppt_h</p:attrName>
                                        </p:attrNameLst>
                                      </p:cBhvr>
                                      <p:tavLst>
                                        <p:tav tm="0">
                                          <p:val>
                                            <p:fltVal val="0"/>
                                          </p:val>
                                        </p:tav>
                                        <p:tav tm="100000">
                                          <p:val>
                                            <p:strVal val="#ppt_h"/>
                                          </p:val>
                                        </p:tav>
                                      </p:tavLst>
                                    </p:anim>
                                    <p:anim calcmode="lin" valueType="num">
                                      <p:cBhvr>
                                        <p:cTn id="23" dur="1000" fill="hold"/>
                                        <p:tgtEl>
                                          <p:spTgt spid="6">
                                            <p:bg/>
                                          </p:spTgt>
                                        </p:tgtEl>
                                        <p:attrNameLst>
                                          <p:attrName>style.rotation</p:attrName>
                                        </p:attrNameLst>
                                      </p:cBhvr>
                                      <p:tavLst>
                                        <p:tav tm="0">
                                          <p:val>
                                            <p:fltVal val="90"/>
                                          </p:val>
                                        </p:tav>
                                        <p:tav tm="100000">
                                          <p:val>
                                            <p:fltVal val="0"/>
                                          </p:val>
                                        </p:tav>
                                      </p:tavLst>
                                    </p:anim>
                                    <p:animEffect transition="in" filter="fade">
                                      <p:cBhvr>
                                        <p:cTn id="24" dur="1000"/>
                                        <p:tgtEl>
                                          <p:spTgt spid="6">
                                            <p:bg/>
                                          </p:spTgt>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6">
                                            <p:txEl>
                                              <p:pRg st="0" end="0"/>
                                            </p:txEl>
                                          </p:spTgt>
                                        </p:tgtEl>
                                        <p:attrNameLst>
                                          <p:attrName>style.visibility</p:attrName>
                                        </p:attrNameLst>
                                      </p:cBhvr>
                                      <p:to>
                                        <p:strVal val="visible"/>
                                      </p:to>
                                    </p:set>
                                    <p:anim calcmode="lin" valueType="num">
                                      <p:cBhvr>
                                        <p:cTn id="29"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30"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31"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32" dur="1000"/>
                                        <p:tgtEl>
                                          <p:spTgt spid="6">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grpId="0" nodeType="clickEffect">
                                  <p:stCondLst>
                                    <p:cond delay="0"/>
                                  </p:stCondLst>
                                  <p:childTnLst>
                                    <p:set>
                                      <p:cBhvr>
                                        <p:cTn id="36" dur="1" fill="hold">
                                          <p:stCondLst>
                                            <p:cond delay="0"/>
                                          </p:stCondLst>
                                        </p:cTn>
                                        <p:tgtEl>
                                          <p:spTgt spid="6">
                                            <p:txEl>
                                              <p:pRg st="1" end="1"/>
                                            </p:txEl>
                                          </p:spTgt>
                                        </p:tgtEl>
                                        <p:attrNameLst>
                                          <p:attrName>style.visibility</p:attrName>
                                        </p:attrNameLst>
                                      </p:cBhvr>
                                      <p:to>
                                        <p:strVal val="visible"/>
                                      </p:to>
                                    </p:set>
                                    <p:anim calcmode="lin" valueType="num">
                                      <p:cBhvr>
                                        <p:cTn id="37"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38"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39"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40" dur="1000"/>
                                        <p:tgtEl>
                                          <p:spTgt spid="6">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grpId="0" nodeType="clickEffect">
                                  <p:stCondLst>
                                    <p:cond delay="0"/>
                                  </p:stCondLst>
                                  <p:childTnLst>
                                    <p:set>
                                      <p:cBhvr>
                                        <p:cTn id="44" dur="1" fill="hold">
                                          <p:stCondLst>
                                            <p:cond delay="0"/>
                                          </p:stCondLst>
                                        </p:cTn>
                                        <p:tgtEl>
                                          <p:spTgt spid="6">
                                            <p:txEl>
                                              <p:pRg st="2" end="2"/>
                                            </p:txEl>
                                          </p:spTgt>
                                        </p:tgtEl>
                                        <p:attrNameLst>
                                          <p:attrName>style.visibility</p:attrName>
                                        </p:attrNameLst>
                                      </p:cBhvr>
                                      <p:to>
                                        <p:strVal val="visible"/>
                                      </p:to>
                                    </p:set>
                                    <p:anim calcmode="lin" valueType="num">
                                      <p:cBhvr>
                                        <p:cTn id="45"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46"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47"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48" dur="1000"/>
                                        <p:tgtEl>
                                          <p:spTgt spid="6">
                                            <p:txEl>
                                              <p:pRg st="2" end="2"/>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grpId="0" nodeType="clickEffect">
                                  <p:stCondLst>
                                    <p:cond delay="0"/>
                                  </p:stCondLst>
                                  <p:childTnLst>
                                    <p:set>
                                      <p:cBhvr>
                                        <p:cTn id="52" dur="1" fill="hold">
                                          <p:stCondLst>
                                            <p:cond delay="0"/>
                                          </p:stCondLst>
                                        </p:cTn>
                                        <p:tgtEl>
                                          <p:spTgt spid="6">
                                            <p:txEl>
                                              <p:pRg st="3" end="3"/>
                                            </p:txEl>
                                          </p:spTgt>
                                        </p:tgtEl>
                                        <p:attrNameLst>
                                          <p:attrName>style.visibility</p:attrName>
                                        </p:attrNameLst>
                                      </p:cBhvr>
                                      <p:to>
                                        <p:strVal val="visible"/>
                                      </p:to>
                                    </p:set>
                                    <p:anim calcmode="lin" valueType="num">
                                      <p:cBhvr>
                                        <p:cTn id="53"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54"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55"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56" dur="1000"/>
                                        <p:tgtEl>
                                          <p:spTgt spid="6">
                                            <p:txEl>
                                              <p:pRg st="3" end="3"/>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31" presetClass="entr" presetSubtype="0" fill="hold" grpId="0" nodeType="clickEffect">
                                  <p:stCondLst>
                                    <p:cond delay="0"/>
                                  </p:stCondLst>
                                  <p:childTnLst>
                                    <p:set>
                                      <p:cBhvr>
                                        <p:cTn id="60" dur="1" fill="hold">
                                          <p:stCondLst>
                                            <p:cond delay="0"/>
                                          </p:stCondLst>
                                        </p:cTn>
                                        <p:tgtEl>
                                          <p:spTgt spid="6">
                                            <p:txEl>
                                              <p:pRg st="4" end="4"/>
                                            </p:txEl>
                                          </p:spTgt>
                                        </p:tgtEl>
                                        <p:attrNameLst>
                                          <p:attrName>style.visibility</p:attrName>
                                        </p:attrNameLst>
                                      </p:cBhvr>
                                      <p:to>
                                        <p:strVal val="visible"/>
                                      </p:to>
                                    </p:set>
                                    <p:anim calcmode="lin" valueType="num">
                                      <p:cBhvr>
                                        <p:cTn id="61"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62"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63"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64" dur="1000"/>
                                        <p:tgtEl>
                                          <p:spTgt spid="6">
                                            <p:txEl>
                                              <p:pRg st="4" end="4"/>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31" presetClass="entr" presetSubtype="0" fill="hold" grpId="0" nodeType="clickEffect">
                                  <p:stCondLst>
                                    <p:cond delay="0"/>
                                  </p:stCondLst>
                                  <p:childTnLst>
                                    <p:set>
                                      <p:cBhvr>
                                        <p:cTn id="68" dur="1" fill="hold">
                                          <p:stCondLst>
                                            <p:cond delay="0"/>
                                          </p:stCondLst>
                                        </p:cTn>
                                        <p:tgtEl>
                                          <p:spTgt spid="6">
                                            <p:txEl>
                                              <p:pRg st="5" end="5"/>
                                            </p:txEl>
                                          </p:spTgt>
                                        </p:tgtEl>
                                        <p:attrNameLst>
                                          <p:attrName>style.visibility</p:attrName>
                                        </p:attrNameLst>
                                      </p:cBhvr>
                                      <p:to>
                                        <p:strVal val="visible"/>
                                      </p:to>
                                    </p:set>
                                    <p:anim calcmode="lin" valueType="num">
                                      <p:cBhvr>
                                        <p:cTn id="69"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70"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71"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72" dur="1000"/>
                                        <p:tgtEl>
                                          <p:spTgt spid="6">
                                            <p:txEl>
                                              <p:pRg st="5" end="5"/>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31" presetClass="entr" presetSubtype="0" fill="hold" grpId="0" nodeType="clickEffect">
                                  <p:stCondLst>
                                    <p:cond delay="0"/>
                                  </p:stCondLst>
                                  <p:childTnLst>
                                    <p:set>
                                      <p:cBhvr>
                                        <p:cTn id="76" dur="1" fill="hold">
                                          <p:stCondLst>
                                            <p:cond delay="0"/>
                                          </p:stCondLst>
                                        </p:cTn>
                                        <p:tgtEl>
                                          <p:spTgt spid="6">
                                            <p:txEl>
                                              <p:pRg st="6" end="6"/>
                                            </p:txEl>
                                          </p:spTgt>
                                        </p:tgtEl>
                                        <p:attrNameLst>
                                          <p:attrName>style.visibility</p:attrName>
                                        </p:attrNameLst>
                                      </p:cBhvr>
                                      <p:to>
                                        <p:strVal val="visible"/>
                                      </p:to>
                                    </p:set>
                                    <p:anim calcmode="lin" valueType="num">
                                      <p:cBhvr>
                                        <p:cTn id="77"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78"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79"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80" dur="1000"/>
                                        <p:tgtEl>
                                          <p:spTgt spid="6">
                                            <p:txEl>
                                              <p:pRg st="6" end="6"/>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31" presetClass="entr" presetSubtype="0" fill="hold" grpId="0" nodeType="clickEffect">
                                  <p:stCondLst>
                                    <p:cond delay="0"/>
                                  </p:stCondLst>
                                  <p:childTnLst>
                                    <p:set>
                                      <p:cBhvr>
                                        <p:cTn id="84" dur="1" fill="hold">
                                          <p:stCondLst>
                                            <p:cond delay="0"/>
                                          </p:stCondLst>
                                        </p:cTn>
                                        <p:tgtEl>
                                          <p:spTgt spid="6">
                                            <p:txEl>
                                              <p:pRg st="7" end="7"/>
                                            </p:txEl>
                                          </p:spTgt>
                                        </p:tgtEl>
                                        <p:attrNameLst>
                                          <p:attrName>style.visibility</p:attrName>
                                        </p:attrNameLst>
                                      </p:cBhvr>
                                      <p:to>
                                        <p:strVal val="visible"/>
                                      </p:to>
                                    </p:set>
                                    <p:anim calcmode="lin" valueType="num">
                                      <p:cBhvr>
                                        <p:cTn id="85" dur="1000" fill="hold"/>
                                        <p:tgtEl>
                                          <p:spTgt spid="6">
                                            <p:txEl>
                                              <p:pRg st="7" end="7"/>
                                            </p:txEl>
                                          </p:spTgt>
                                        </p:tgtEl>
                                        <p:attrNameLst>
                                          <p:attrName>ppt_w</p:attrName>
                                        </p:attrNameLst>
                                      </p:cBhvr>
                                      <p:tavLst>
                                        <p:tav tm="0">
                                          <p:val>
                                            <p:fltVal val="0"/>
                                          </p:val>
                                        </p:tav>
                                        <p:tav tm="100000">
                                          <p:val>
                                            <p:strVal val="#ppt_w"/>
                                          </p:val>
                                        </p:tav>
                                      </p:tavLst>
                                    </p:anim>
                                    <p:anim calcmode="lin" valueType="num">
                                      <p:cBhvr>
                                        <p:cTn id="86" dur="1000" fill="hold"/>
                                        <p:tgtEl>
                                          <p:spTgt spid="6">
                                            <p:txEl>
                                              <p:pRg st="7" end="7"/>
                                            </p:txEl>
                                          </p:spTgt>
                                        </p:tgtEl>
                                        <p:attrNameLst>
                                          <p:attrName>ppt_h</p:attrName>
                                        </p:attrNameLst>
                                      </p:cBhvr>
                                      <p:tavLst>
                                        <p:tav tm="0">
                                          <p:val>
                                            <p:fltVal val="0"/>
                                          </p:val>
                                        </p:tav>
                                        <p:tav tm="100000">
                                          <p:val>
                                            <p:strVal val="#ppt_h"/>
                                          </p:val>
                                        </p:tav>
                                      </p:tavLst>
                                    </p:anim>
                                    <p:anim calcmode="lin" valueType="num">
                                      <p:cBhvr>
                                        <p:cTn id="87" dur="1000" fill="hold"/>
                                        <p:tgtEl>
                                          <p:spTgt spid="6">
                                            <p:txEl>
                                              <p:pRg st="7" end="7"/>
                                            </p:txEl>
                                          </p:spTgt>
                                        </p:tgtEl>
                                        <p:attrNameLst>
                                          <p:attrName>style.rotation</p:attrName>
                                        </p:attrNameLst>
                                      </p:cBhvr>
                                      <p:tavLst>
                                        <p:tav tm="0">
                                          <p:val>
                                            <p:fltVal val="90"/>
                                          </p:val>
                                        </p:tav>
                                        <p:tav tm="100000">
                                          <p:val>
                                            <p:fltVal val="0"/>
                                          </p:val>
                                        </p:tav>
                                      </p:tavLst>
                                    </p:anim>
                                    <p:animEffect transition="in" filter="fade">
                                      <p:cBhvr>
                                        <p:cTn id="88" dur="1000"/>
                                        <p:tgtEl>
                                          <p:spTgt spid="6">
                                            <p:txEl>
                                              <p:pRg st="7" end="7"/>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31" presetClass="entr" presetSubtype="0" fill="hold" grpId="0" nodeType="clickEffect">
                                  <p:stCondLst>
                                    <p:cond delay="0"/>
                                  </p:stCondLst>
                                  <p:childTnLst>
                                    <p:set>
                                      <p:cBhvr>
                                        <p:cTn id="92" dur="1" fill="hold">
                                          <p:stCondLst>
                                            <p:cond delay="0"/>
                                          </p:stCondLst>
                                        </p:cTn>
                                        <p:tgtEl>
                                          <p:spTgt spid="6">
                                            <p:txEl>
                                              <p:pRg st="8" end="8"/>
                                            </p:txEl>
                                          </p:spTgt>
                                        </p:tgtEl>
                                        <p:attrNameLst>
                                          <p:attrName>style.visibility</p:attrName>
                                        </p:attrNameLst>
                                      </p:cBhvr>
                                      <p:to>
                                        <p:strVal val="visible"/>
                                      </p:to>
                                    </p:set>
                                    <p:anim calcmode="lin" valueType="num">
                                      <p:cBhvr>
                                        <p:cTn id="93" dur="1000" fill="hold"/>
                                        <p:tgtEl>
                                          <p:spTgt spid="6">
                                            <p:txEl>
                                              <p:pRg st="8" end="8"/>
                                            </p:txEl>
                                          </p:spTgt>
                                        </p:tgtEl>
                                        <p:attrNameLst>
                                          <p:attrName>ppt_w</p:attrName>
                                        </p:attrNameLst>
                                      </p:cBhvr>
                                      <p:tavLst>
                                        <p:tav tm="0">
                                          <p:val>
                                            <p:fltVal val="0"/>
                                          </p:val>
                                        </p:tav>
                                        <p:tav tm="100000">
                                          <p:val>
                                            <p:strVal val="#ppt_w"/>
                                          </p:val>
                                        </p:tav>
                                      </p:tavLst>
                                    </p:anim>
                                    <p:anim calcmode="lin" valueType="num">
                                      <p:cBhvr>
                                        <p:cTn id="94" dur="1000" fill="hold"/>
                                        <p:tgtEl>
                                          <p:spTgt spid="6">
                                            <p:txEl>
                                              <p:pRg st="8" end="8"/>
                                            </p:txEl>
                                          </p:spTgt>
                                        </p:tgtEl>
                                        <p:attrNameLst>
                                          <p:attrName>ppt_h</p:attrName>
                                        </p:attrNameLst>
                                      </p:cBhvr>
                                      <p:tavLst>
                                        <p:tav tm="0">
                                          <p:val>
                                            <p:fltVal val="0"/>
                                          </p:val>
                                        </p:tav>
                                        <p:tav tm="100000">
                                          <p:val>
                                            <p:strVal val="#ppt_h"/>
                                          </p:val>
                                        </p:tav>
                                      </p:tavLst>
                                    </p:anim>
                                    <p:anim calcmode="lin" valueType="num">
                                      <p:cBhvr>
                                        <p:cTn id="95" dur="1000" fill="hold"/>
                                        <p:tgtEl>
                                          <p:spTgt spid="6">
                                            <p:txEl>
                                              <p:pRg st="8" end="8"/>
                                            </p:txEl>
                                          </p:spTgt>
                                        </p:tgtEl>
                                        <p:attrNameLst>
                                          <p:attrName>style.rotation</p:attrName>
                                        </p:attrNameLst>
                                      </p:cBhvr>
                                      <p:tavLst>
                                        <p:tav tm="0">
                                          <p:val>
                                            <p:fltVal val="90"/>
                                          </p:val>
                                        </p:tav>
                                        <p:tav tm="100000">
                                          <p:val>
                                            <p:fltVal val="0"/>
                                          </p:val>
                                        </p:tav>
                                      </p:tavLst>
                                    </p:anim>
                                    <p:animEffect transition="in" filter="fade">
                                      <p:cBhvr>
                                        <p:cTn id="96" dur="1000"/>
                                        <p:tgtEl>
                                          <p:spTgt spid="6">
                                            <p:txEl>
                                              <p:pRg st="8" end="8"/>
                                            </p:txEl>
                                          </p:spTgt>
                                        </p:tgtEl>
                                      </p:cBhvr>
                                    </p:animEffect>
                                  </p:childTnLst>
                                </p:cTn>
                              </p:par>
                            </p:childTnLst>
                          </p:cTn>
                        </p:par>
                      </p:childTnLst>
                    </p:cTn>
                  </p:par>
                  <p:par>
                    <p:cTn id="97" fill="hold">
                      <p:stCondLst>
                        <p:cond delay="indefinite"/>
                      </p:stCondLst>
                      <p:childTnLst>
                        <p:par>
                          <p:cTn id="98" fill="hold">
                            <p:stCondLst>
                              <p:cond delay="0"/>
                            </p:stCondLst>
                            <p:childTnLst>
                              <p:par>
                                <p:cTn id="99" presetID="31" presetClass="entr" presetSubtype="0" fill="hold" grpId="0" nodeType="clickEffect">
                                  <p:stCondLst>
                                    <p:cond delay="0"/>
                                  </p:stCondLst>
                                  <p:childTnLst>
                                    <p:set>
                                      <p:cBhvr>
                                        <p:cTn id="100" dur="1" fill="hold">
                                          <p:stCondLst>
                                            <p:cond delay="0"/>
                                          </p:stCondLst>
                                        </p:cTn>
                                        <p:tgtEl>
                                          <p:spTgt spid="7">
                                            <p:bg/>
                                          </p:spTgt>
                                        </p:tgtEl>
                                        <p:attrNameLst>
                                          <p:attrName>style.visibility</p:attrName>
                                        </p:attrNameLst>
                                      </p:cBhvr>
                                      <p:to>
                                        <p:strVal val="visible"/>
                                      </p:to>
                                    </p:set>
                                    <p:anim calcmode="lin" valueType="num">
                                      <p:cBhvr>
                                        <p:cTn id="101" dur="1000" fill="hold"/>
                                        <p:tgtEl>
                                          <p:spTgt spid="7">
                                            <p:bg/>
                                          </p:spTgt>
                                        </p:tgtEl>
                                        <p:attrNameLst>
                                          <p:attrName>ppt_w</p:attrName>
                                        </p:attrNameLst>
                                      </p:cBhvr>
                                      <p:tavLst>
                                        <p:tav tm="0">
                                          <p:val>
                                            <p:fltVal val="0"/>
                                          </p:val>
                                        </p:tav>
                                        <p:tav tm="100000">
                                          <p:val>
                                            <p:strVal val="#ppt_w"/>
                                          </p:val>
                                        </p:tav>
                                      </p:tavLst>
                                    </p:anim>
                                    <p:anim calcmode="lin" valueType="num">
                                      <p:cBhvr>
                                        <p:cTn id="102" dur="1000" fill="hold"/>
                                        <p:tgtEl>
                                          <p:spTgt spid="7">
                                            <p:bg/>
                                          </p:spTgt>
                                        </p:tgtEl>
                                        <p:attrNameLst>
                                          <p:attrName>ppt_h</p:attrName>
                                        </p:attrNameLst>
                                      </p:cBhvr>
                                      <p:tavLst>
                                        <p:tav tm="0">
                                          <p:val>
                                            <p:fltVal val="0"/>
                                          </p:val>
                                        </p:tav>
                                        <p:tav tm="100000">
                                          <p:val>
                                            <p:strVal val="#ppt_h"/>
                                          </p:val>
                                        </p:tav>
                                      </p:tavLst>
                                    </p:anim>
                                    <p:anim calcmode="lin" valueType="num">
                                      <p:cBhvr>
                                        <p:cTn id="103" dur="1000" fill="hold"/>
                                        <p:tgtEl>
                                          <p:spTgt spid="7">
                                            <p:bg/>
                                          </p:spTgt>
                                        </p:tgtEl>
                                        <p:attrNameLst>
                                          <p:attrName>style.rotation</p:attrName>
                                        </p:attrNameLst>
                                      </p:cBhvr>
                                      <p:tavLst>
                                        <p:tav tm="0">
                                          <p:val>
                                            <p:fltVal val="90"/>
                                          </p:val>
                                        </p:tav>
                                        <p:tav tm="100000">
                                          <p:val>
                                            <p:fltVal val="0"/>
                                          </p:val>
                                        </p:tav>
                                      </p:tavLst>
                                    </p:anim>
                                    <p:animEffect transition="in" filter="fade">
                                      <p:cBhvr>
                                        <p:cTn id="104" dur="1000"/>
                                        <p:tgtEl>
                                          <p:spTgt spid="7">
                                            <p:bg/>
                                          </p:spTgt>
                                        </p:tgtEl>
                                      </p:cBhvr>
                                    </p:animEffect>
                                  </p:childTnLst>
                                </p:cTn>
                              </p:par>
                            </p:childTnLst>
                          </p:cTn>
                        </p:par>
                      </p:childTnLst>
                    </p:cTn>
                  </p:par>
                  <p:par>
                    <p:cTn id="105" fill="hold">
                      <p:stCondLst>
                        <p:cond delay="indefinite"/>
                      </p:stCondLst>
                      <p:childTnLst>
                        <p:par>
                          <p:cTn id="106" fill="hold">
                            <p:stCondLst>
                              <p:cond delay="0"/>
                            </p:stCondLst>
                            <p:childTnLst>
                              <p:par>
                                <p:cTn id="107" presetID="31" presetClass="entr" presetSubtype="0" fill="hold" grpId="0" nodeType="clickEffect">
                                  <p:stCondLst>
                                    <p:cond delay="0"/>
                                  </p:stCondLst>
                                  <p:childTnLst>
                                    <p:set>
                                      <p:cBhvr>
                                        <p:cTn id="108" dur="1" fill="hold">
                                          <p:stCondLst>
                                            <p:cond delay="0"/>
                                          </p:stCondLst>
                                        </p:cTn>
                                        <p:tgtEl>
                                          <p:spTgt spid="7">
                                            <p:txEl>
                                              <p:pRg st="0" end="0"/>
                                            </p:txEl>
                                          </p:spTgt>
                                        </p:tgtEl>
                                        <p:attrNameLst>
                                          <p:attrName>style.visibility</p:attrName>
                                        </p:attrNameLst>
                                      </p:cBhvr>
                                      <p:to>
                                        <p:strVal val="visible"/>
                                      </p:to>
                                    </p:set>
                                    <p:anim calcmode="lin" valueType="num">
                                      <p:cBhvr>
                                        <p:cTn id="109" dur="1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10" dur="1000" fill="hold"/>
                                        <p:tgtEl>
                                          <p:spTgt spid="7">
                                            <p:txEl>
                                              <p:pRg st="0" end="0"/>
                                            </p:txEl>
                                          </p:spTgt>
                                        </p:tgtEl>
                                        <p:attrNameLst>
                                          <p:attrName>ppt_h</p:attrName>
                                        </p:attrNameLst>
                                      </p:cBhvr>
                                      <p:tavLst>
                                        <p:tav tm="0">
                                          <p:val>
                                            <p:fltVal val="0"/>
                                          </p:val>
                                        </p:tav>
                                        <p:tav tm="100000">
                                          <p:val>
                                            <p:strVal val="#ppt_h"/>
                                          </p:val>
                                        </p:tav>
                                      </p:tavLst>
                                    </p:anim>
                                    <p:anim calcmode="lin" valueType="num">
                                      <p:cBhvr>
                                        <p:cTn id="111" dur="1000" fill="hold"/>
                                        <p:tgtEl>
                                          <p:spTgt spid="7">
                                            <p:txEl>
                                              <p:pRg st="0" end="0"/>
                                            </p:txEl>
                                          </p:spTgt>
                                        </p:tgtEl>
                                        <p:attrNameLst>
                                          <p:attrName>style.rotation</p:attrName>
                                        </p:attrNameLst>
                                      </p:cBhvr>
                                      <p:tavLst>
                                        <p:tav tm="0">
                                          <p:val>
                                            <p:fltVal val="90"/>
                                          </p:val>
                                        </p:tav>
                                        <p:tav tm="100000">
                                          <p:val>
                                            <p:fltVal val="0"/>
                                          </p:val>
                                        </p:tav>
                                      </p:tavLst>
                                    </p:anim>
                                    <p:animEffect transition="in" filter="fade">
                                      <p:cBhvr>
                                        <p:cTn id="112" dur="1000"/>
                                        <p:tgtEl>
                                          <p:spTgt spid="7">
                                            <p:txEl>
                                              <p:pRg st="0" end="0"/>
                                            </p:txEl>
                                          </p:spTgt>
                                        </p:tgtEl>
                                      </p:cBhvr>
                                    </p:animEffect>
                                  </p:childTnLst>
                                </p:cTn>
                              </p:par>
                              <p:par>
                                <p:cTn id="113" presetID="31" presetClass="entr" presetSubtype="0" fill="hold" grpId="0" nodeType="withEffect">
                                  <p:stCondLst>
                                    <p:cond delay="0"/>
                                  </p:stCondLst>
                                  <p:childTnLst>
                                    <p:set>
                                      <p:cBhvr>
                                        <p:cTn id="114" dur="1" fill="hold">
                                          <p:stCondLst>
                                            <p:cond delay="0"/>
                                          </p:stCondLst>
                                        </p:cTn>
                                        <p:tgtEl>
                                          <p:spTgt spid="8">
                                            <p:bg/>
                                          </p:spTgt>
                                        </p:tgtEl>
                                        <p:attrNameLst>
                                          <p:attrName>style.visibility</p:attrName>
                                        </p:attrNameLst>
                                      </p:cBhvr>
                                      <p:to>
                                        <p:strVal val="visible"/>
                                      </p:to>
                                    </p:set>
                                    <p:anim calcmode="lin" valueType="num">
                                      <p:cBhvr>
                                        <p:cTn id="115" dur="1000" fill="hold"/>
                                        <p:tgtEl>
                                          <p:spTgt spid="8">
                                            <p:bg/>
                                          </p:spTgt>
                                        </p:tgtEl>
                                        <p:attrNameLst>
                                          <p:attrName>ppt_w</p:attrName>
                                        </p:attrNameLst>
                                      </p:cBhvr>
                                      <p:tavLst>
                                        <p:tav tm="0">
                                          <p:val>
                                            <p:fltVal val="0"/>
                                          </p:val>
                                        </p:tav>
                                        <p:tav tm="100000">
                                          <p:val>
                                            <p:strVal val="#ppt_w"/>
                                          </p:val>
                                        </p:tav>
                                      </p:tavLst>
                                    </p:anim>
                                    <p:anim calcmode="lin" valueType="num">
                                      <p:cBhvr>
                                        <p:cTn id="116" dur="1000" fill="hold"/>
                                        <p:tgtEl>
                                          <p:spTgt spid="8">
                                            <p:bg/>
                                          </p:spTgt>
                                        </p:tgtEl>
                                        <p:attrNameLst>
                                          <p:attrName>ppt_h</p:attrName>
                                        </p:attrNameLst>
                                      </p:cBhvr>
                                      <p:tavLst>
                                        <p:tav tm="0">
                                          <p:val>
                                            <p:fltVal val="0"/>
                                          </p:val>
                                        </p:tav>
                                        <p:tav tm="100000">
                                          <p:val>
                                            <p:strVal val="#ppt_h"/>
                                          </p:val>
                                        </p:tav>
                                      </p:tavLst>
                                    </p:anim>
                                    <p:anim calcmode="lin" valueType="num">
                                      <p:cBhvr>
                                        <p:cTn id="117" dur="1000" fill="hold"/>
                                        <p:tgtEl>
                                          <p:spTgt spid="8">
                                            <p:bg/>
                                          </p:spTgt>
                                        </p:tgtEl>
                                        <p:attrNameLst>
                                          <p:attrName>style.rotation</p:attrName>
                                        </p:attrNameLst>
                                      </p:cBhvr>
                                      <p:tavLst>
                                        <p:tav tm="0">
                                          <p:val>
                                            <p:fltVal val="90"/>
                                          </p:val>
                                        </p:tav>
                                        <p:tav tm="100000">
                                          <p:val>
                                            <p:fltVal val="0"/>
                                          </p:val>
                                        </p:tav>
                                      </p:tavLst>
                                    </p:anim>
                                    <p:animEffect transition="in" filter="fade">
                                      <p:cBhvr>
                                        <p:cTn id="118" dur="1000"/>
                                        <p:tgtEl>
                                          <p:spTgt spid="8">
                                            <p:bg/>
                                          </p:spTgt>
                                        </p:tgtEl>
                                      </p:cBhvr>
                                    </p:animEffect>
                                  </p:childTnLst>
                                </p:cTn>
                              </p:par>
                            </p:childTnLst>
                          </p:cTn>
                        </p:par>
                      </p:childTnLst>
                    </p:cTn>
                  </p:par>
                  <p:par>
                    <p:cTn id="119" fill="hold">
                      <p:stCondLst>
                        <p:cond delay="indefinite"/>
                      </p:stCondLst>
                      <p:childTnLst>
                        <p:par>
                          <p:cTn id="120" fill="hold">
                            <p:stCondLst>
                              <p:cond delay="0"/>
                            </p:stCondLst>
                            <p:childTnLst>
                              <p:par>
                                <p:cTn id="121" presetID="31" presetClass="entr" presetSubtype="0" fill="hold" grpId="0" nodeType="clickEffect">
                                  <p:stCondLst>
                                    <p:cond delay="0"/>
                                  </p:stCondLst>
                                  <p:childTnLst>
                                    <p:set>
                                      <p:cBhvr>
                                        <p:cTn id="122" dur="1" fill="hold">
                                          <p:stCondLst>
                                            <p:cond delay="0"/>
                                          </p:stCondLst>
                                        </p:cTn>
                                        <p:tgtEl>
                                          <p:spTgt spid="8">
                                            <p:txEl>
                                              <p:pRg st="0" end="0"/>
                                            </p:txEl>
                                          </p:spTgt>
                                        </p:tgtEl>
                                        <p:attrNameLst>
                                          <p:attrName>style.visibility</p:attrName>
                                        </p:attrNameLst>
                                      </p:cBhvr>
                                      <p:to>
                                        <p:strVal val="visible"/>
                                      </p:to>
                                    </p:set>
                                    <p:anim calcmode="lin" valueType="num">
                                      <p:cBhvr>
                                        <p:cTn id="123" dur="1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24" dur="1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125" dur="1000" fill="hold"/>
                                        <p:tgtEl>
                                          <p:spTgt spid="8">
                                            <p:txEl>
                                              <p:pRg st="0" end="0"/>
                                            </p:txEl>
                                          </p:spTgt>
                                        </p:tgtEl>
                                        <p:attrNameLst>
                                          <p:attrName>style.rotation</p:attrName>
                                        </p:attrNameLst>
                                      </p:cBhvr>
                                      <p:tavLst>
                                        <p:tav tm="0">
                                          <p:val>
                                            <p:fltVal val="90"/>
                                          </p:val>
                                        </p:tav>
                                        <p:tav tm="100000">
                                          <p:val>
                                            <p:fltVal val="0"/>
                                          </p:val>
                                        </p:tav>
                                      </p:tavLst>
                                    </p:anim>
                                    <p:animEffect transition="in" filter="fade">
                                      <p:cBhvr>
                                        <p:cTn id="126" dur="1000"/>
                                        <p:tgtEl>
                                          <p:spTgt spid="8">
                                            <p:txEl>
                                              <p:pRg st="0" end="0"/>
                                            </p:txEl>
                                          </p:spTgt>
                                        </p:tgtEl>
                                      </p:cBhvr>
                                    </p:animEffect>
                                  </p:childTnLst>
                                </p:cTn>
                              </p:par>
                            </p:childTnLst>
                          </p:cTn>
                        </p:par>
                      </p:childTnLst>
                    </p:cTn>
                  </p:par>
                  <p:par>
                    <p:cTn id="127" fill="hold">
                      <p:stCondLst>
                        <p:cond delay="indefinite"/>
                      </p:stCondLst>
                      <p:childTnLst>
                        <p:par>
                          <p:cTn id="128" fill="hold">
                            <p:stCondLst>
                              <p:cond delay="0"/>
                            </p:stCondLst>
                            <p:childTnLst>
                              <p:par>
                                <p:cTn id="129" presetID="31" presetClass="entr" presetSubtype="0" fill="hold" grpId="0" nodeType="clickEffect">
                                  <p:stCondLst>
                                    <p:cond delay="0"/>
                                  </p:stCondLst>
                                  <p:childTnLst>
                                    <p:set>
                                      <p:cBhvr>
                                        <p:cTn id="130" dur="1" fill="hold">
                                          <p:stCondLst>
                                            <p:cond delay="0"/>
                                          </p:stCondLst>
                                        </p:cTn>
                                        <p:tgtEl>
                                          <p:spTgt spid="8">
                                            <p:txEl>
                                              <p:pRg st="1" end="1"/>
                                            </p:txEl>
                                          </p:spTgt>
                                        </p:tgtEl>
                                        <p:attrNameLst>
                                          <p:attrName>style.visibility</p:attrName>
                                        </p:attrNameLst>
                                      </p:cBhvr>
                                      <p:to>
                                        <p:strVal val="visible"/>
                                      </p:to>
                                    </p:set>
                                    <p:anim calcmode="lin" valueType="num">
                                      <p:cBhvr>
                                        <p:cTn id="131" dur="1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132" dur="1000" fill="hold"/>
                                        <p:tgtEl>
                                          <p:spTgt spid="8">
                                            <p:txEl>
                                              <p:pRg st="1" end="1"/>
                                            </p:txEl>
                                          </p:spTgt>
                                        </p:tgtEl>
                                        <p:attrNameLst>
                                          <p:attrName>ppt_h</p:attrName>
                                        </p:attrNameLst>
                                      </p:cBhvr>
                                      <p:tavLst>
                                        <p:tav tm="0">
                                          <p:val>
                                            <p:fltVal val="0"/>
                                          </p:val>
                                        </p:tav>
                                        <p:tav tm="100000">
                                          <p:val>
                                            <p:strVal val="#ppt_h"/>
                                          </p:val>
                                        </p:tav>
                                      </p:tavLst>
                                    </p:anim>
                                    <p:anim calcmode="lin" valueType="num">
                                      <p:cBhvr>
                                        <p:cTn id="133" dur="1000" fill="hold"/>
                                        <p:tgtEl>
                                          <p:spTgt spid="8">
                                            <p:txEl>
                                              <p:pRg st="1" end="1"/>
                                            </p:txEl>
                                          </p:spTgt>
                                        </p:tgtEl>
                                        <p:attrNameLst>
                                          <p:attrName>style.rotation</p:attrName>
                                        </p:attrNameLst>
                                      </p:cBhvr>
                                      <p:tavLst>
                                        <p:tav tm="0">
                                          <p:val>
                                            <p:fltVal val="90"/>
                                          </p:val>
                                        </p:tav>
                                        <p:tav tm="100000">
                                          <p:val>
                                            <p:fltVal val="0"/>
                                          </p:val>
                                        </p:tav>
                                      </p:tavLst>
                                    </p:anim>
                                    <p:animEffect transition="in" filter="fade">
                                      <p:cBhvr>
                                        <p:cTn id="134" dur="1000"/>
                                        <p:tgtEl>
                                          <p:spTgt spid="8">
                                            <p:txEl>
                                              <p:pRg st="1" end="1"/>
                                            </p:txEl>
                                          </p:spTgt>
                                        </p:tgtEl>
                                      </p:cBhvr>
                                    </p:animEffect>
                                  </p:childTnLst>
                                </p:cTn>
                              </p:par>
                            </p:childTnLst>
                          </p:cTn>
                        </p:par>
                      </p:childTnLst>
                    </p:cTn>
                  </p:par>
                  <p:par>
                    <p:cTn id="135" fill="hold">
                      <p:stCondLst>
                        <p:cond delay="indefinite"/>
                      </p:stCondLst>
                      <p:childTnLst>
                        <p:par>
                          <p:cTn id="136" fill="hold">
                            <p:stCondLst>
                              <p:cond delay="0"/>
                            </p:stCondLst>
                            <p:childTnLst>
                              <p:par>
                                <p:cTn id="137" presetID="31" presetClass="entr" presetSubtype="0" fill="hold" grpId="0" nodeType="clickEffect">
                                  <p:stCondLst>
                                    <p:cond delay="0"/>
                                  </p:stCondLst>
                                  <p:childTnLst>
                                    <p:set>
                                      <p:cBhvr>
                                        <p:cTn id="138" dur="1" fill="hold">
                                          <p:stCondLst>
                                            <p:cond delay="0"/>
                                          </p:stCondLst>
                                        </p:cTn>
                                        <p:tgtEl>
                                          <p:spTgt spid="8">
                                            <p:txEl>
                                              <p:pRg st="2" end="2"/>
                                            </p:txEl>
                                          </p:spTgt>
                                        </p:tgtEl>
                                        <p:attrNameLst>
                                          <p:attrName>style.visibility</p:attrName>
                                        </p:attrNameLst>
                                      </p:cBhvr>
                                      <p:to>
                                        <p:strVal val="visible"/>
                                      </p:to>
                                    </p:set>
                                    <p:anim calcmode="lin" valueType="num">
                                      <p:cBhvr>
                                        <p:cTn id="139" dur="1000" fill="hold"/>
                                        <p:tgtEl>
                                          <p:spTgt spid="8">
                                            <p:txEl>
                                              <p:pRg st="2" end="2"/>
                                            </p:txEl>
                                          </p:spTgt>
                                        </p:tgtEl>
                                        <p:attrNameLst>
                                          <p:attrName>ppt_w</p:attrName>
                                        </p:attrNameLst>
                                      </p:cBhvr>
                                      <p:tavLst>
                                        <p:tav tm="0">
                                          <p:val>
                                            <p:fltVal val="0"/>
                                          </p:val>
                                        </p:tav>
                                        <p:tav tm="100000">
                                          <p:val>
                                            <p:strVal val="#ppt_w"/>
                                          </p:val>
                                        </p:tav>
                                      </p:tavLst>
                                    </p:anim>
                                    <p:anim calcmode="lin" valueType="num">
                                      <p:cBhvr>
                                        <p:cTn id="140" dur="1000" fill="hold"/>
                                        <p:tgtEl>
                                          <p:spTgt spid="8">
                                            <p:txEl>
                                              <p:pRg st="2" end="2"/>
                                            </p:txEl>
                                          </p:spTgt>
                                        </p:tgtEl>
                                        <p:attrNameLst>
                                          <p:attrName>ppt_h</p:attrName>
                                        </p:attrNameLst>
                                      </p:cBhvr>
                                      <p:tavLst>
                                        <p:tav tm="0">
                                          <p:val>
                                            <p:fltVal val="0"/>
                                          </p:val>
                                        </p:tav>
                                        <p:tav tm="100000">
                                          <p:val>
                                            <p:strVal val="#ppt_h"/>
                                          </p:val>
                                        </p:tav>
                                      </p:tavLst>
                                    </p:anim>
                                    <p:anim calcmode="lin" valueType="num">
                                      <p:cBhvr>
                                        <p:cTn id="141" dur="1000" fill="hold"/>
                                        <p:tgtEl>
                                          <p:spTgt spid="8">
                                            <p:txEl>
                                              <p:pRg st="2" end="2"/>
                                            </p:txEl>
                                          </p:spTgt>
                                        </p:tgtEl>
                                        <p:attrNameLst>
                                          <p:attrName>style.rotation</p:attrName>
                                        </p:attrNameLst>
                                      </p:cBhvr>
                                      <p:tavLst>
                                        <p:tav tm="0">
                                          <p:val>
                                            <p:fltVal val="90"/>
                                          </p:val>
                                        </p:tav>
                                        <p:tav tm="100000">
                                          <p:val>
                                            <p:fltVal val="0"/>
                                          </p:val>
                                        </p:tav>
                                      </p:tavLst>
                                    </p:anim>
                                    <p:animEffect transition="in" filter="fade">
                                      <p:cBhvr>
                                        <p:cTn id="142" dur="1000"/>
                                        <p:tgtEl>
                                          <p:spTgt spid="8">
                                            <p:txEl>
                                              <p:pRg st="2" end="2"/>
                                            </p:txEl>
                                          </p:spTgt>
                                        </p:tgtEl>
                                      </p:cBhvr>
                                    </p:animEffect>
                                  </p:childTnLst>
                                </p:cTn>
                              </p:par>
                            </p:childTnLst>
                          </p:cTn>
                        </p:par>
                      </p:childTnLst>
                    </p:cTn>
                  </p:par>
                  <p:par>
                    <p:cTn id="143" fill="hold">
                      <p:stCondLst>
                        <p:cond delay="indefinite"/>
                      </p:stCondLst>
                      <p:childTnLst>
                        <p:par>
                          <p:cTn id="144" fill="hold">
                            <p:stCondLst>
                              <p:cond delay="0"/>
                            </p:stCondLst>
                            <p:childTnLst>
                              <p:par>
                                <p:cTn id="145" presetID="31" presetClass="entr" presetSubtype="0" fill="hold" grpId="0" nodeType="clickEffect">
                                  <p:stCondLst>
                                    <p:cond delay="0"/>
                                  </p:stCondLst>
                                  <p:childTnLst>
                                    <p:set>
                                      <p:cBhvr>
                                        <p:cTn id="146" dur="1" fill="hold">
                                          <p:stCondLst>
                                            <p:cond delay="0"/>
                                          </p:stCondLst>
                                        </p:cTn>
                                        <p:tgtEl>
                                          <p:spTgt spid="8">
                                            <p:txEl>
                                              <p:pRg st="3" end="3"/>
                                            </p:txEl>
                                          </p:spTgt>
                                        </p:tgtEl>
                                        <p:attrNameLst>
                                          <p:attrName>style.visibility</p:attrName>
                                        </p:attrNameLst>
                                      </p:cBhvr>
                                      <p:to>
                                        <p:strVal val="visible"/>
                                      </p:to>
                                    </p:set>
                                    <p:anim calcmode="lin" valueType="num">
                                      <p:cBhvr>
                                        <p:cTn id="147" dur="1000" fill="hold"/>
                                        <p:tgtEl>
                                          <p:spTgt spid="8">
                                            <p:txEl>
                                              <p:pRg st="3" end="3"/>
                                            </p:txEl>
                                          </p:spTgt>
                                        </p:tgtEl>
                                        <p:attrNameLst>
                                          <p:attrName>ppt_w</p:attrName>
                                        </p:attrNameLst>
                                      </p:cBhvr>
                                      <p:tavLst>
                                        <p:tav tm="0">
                                          <p:val>
                                            <p:fltVal val="0"/>
                                          </p:val>
                                        </p:tav>
                                        <p:tav tm="100000">
                                          <p:val>
                                            <p:strVal val="#ppt_w"/>
                                          </p:val>
                                        </p:tav>
                                      </p:tavLst>
                                    </p:anim>
                                    <p:anim calcmode="lin" valueType="num">
                                      <p:cBhvr>
                                        <p:cTn id="148" dur="1000" fill="hold"/>
                                        <p:tgtEl>
                                          <p:spTgt spid="8">
                                            <p:txEl>
                                              <p:pRg st="3" end="3"/>
                                            </p:txEl>
                                          </p:spTgt>
                                        </p:tgtEl>
                                        <p:attrNameLst>
                                          <p:attrName>ppt_h</p:attrName>
                                        </p:attrNameLst>
                                      </p:cBhvr>
                                      <p:tavLst>
                                        <p:tav tm="0">
                                          <p:val>
                                            <p:fltVal val="0"/>
                                          </p:val>
                                        </p:tav>
                                        <p:tav tm="100000">
                                          <p:val>
                                            <p:strVal val="#ppt_h"/>
                                          </p:val>
                                        </p:tav>
                                      </p:tavLst>
                                    </p:anim>
                                    <p:anim calcmode="lin" valueType="num">
                                      <p:cBhvr>
                                        <p:cTn id="149" dur="1000" fill="hold"/>
                                        <p:tgtEl>
                                          <p:spTgt spid="8">
                                            <p:txEl>
                                              <p:pRg st="3" end="3"/>
                                            </p:txEl>
                                          </p:spTgt>
                                        </p:tgtEl>
                                        <p:attrNameLst>
                                          <p:attrName>style.rotation</p:attrName>
                                        </p:attrNameLst>
                                      </p:cBhvr>
                                      <p:tavLst>
                                        <p:tav tm="0">
                                          <p:val>
                                            <p:fltVal val="90"/>
                                          </p:val>
                                        </p:tav>
                                        <p:tav tm="100000">
                                          <p:val>
                                            <p:fltVal val="0"/>
                                          </p:val>
                                        </p:tav>
                                      </p:tavLst>
                                    </p:anim>
                                    <p:animEffect transition="in" filter="fade">
                                      <p:cBhvr>
                                        <p:cTn id="150" dur="1000"/>
                                        <p:tgtEl>
                                          <p:spTgt spid="8">
                                            <p:txEl>
                                              <p:pRg st="3" end="3"/>
                                            </p:txEl>
                                          </p:spTgt>
                                        </p:tgtEl>
                                      </p:cBhvr>
                                    </p:animEffect>
                                  </p:childTnLst>
                                </p:cTn>
                              </p:par>
                            </p:childTnLst>
                          </p:cTn>
                        </p:par>
                      </p:childTnLst>
                    </p:cTn>
                  </p:par>
                  <p:par>
                    <p:cTn id="151" fill="hold">
                      <p:stCondLst>
                        <p:cond delay="indefinite"/>
                      </p:stCondLst>
                      <p:childTnLst>
                        <p:par>
                          <p:cTn id="152" fill="hold">
                            <p:stCondLst>
                              <p:cond delay="0"/>
                            </p:stCondLst>
                            <p:childTnLst>
                              <p:par>
                                <p:cTn id="153" presetID="31" presetClass="entr" presetSubtype="0" fill="hold" grpId="0" nodeType="clickEffect">
                                  <p:stCondLst>
                                    <p:cond delay="0"/>
                                  </p:stCondLst>
                                  <p:childTnLst>
                                    <p:set>
                                      <p:cBhvr>
                                        <p:cTn id="154" dur="1" fill="hold">
                                          <p:stCondLst>
                                            <p:cond delay="0"/>
                                          </p:stCondLst>
                                        </p:cTn>
                                        <p:tgtEl>
                                          <p:spTgt spid="8">
                                            <p:txEl>
                                              <p:pRg st="4" end="4"/>
                                            </p:txEl>
                                          </p:spTgt>
                                        </p:tgtEl>
                                        <p:attrNameLst>
                                          <p:attrName>style.visibility</p:attrName>
                                        </p:attrNameLst>
                                      </p:cBhvr>
                                      <p:to>
                                        <p:strVal val="visible"/>
                                      </p:to>
                                    </p:set>
                                    <p:anim calcmode="lin" valueType="num">
                                      <p:cBhvr>
                                        <p:cTn id="155" dur="1000" fill="hold"/>
                                        <p:tgtEl>
                                          <p:spTgt spid="8">
                                            <p:txEl>
                                              <p:pRg st="4" end="4"/>
                                            </p:txEl>
                                          </p:spTgt>
                                        </p:tgtEl>
                                        <p:attrNameLst>
                                          <p:attrName>ppt_w</p:attrName>
                                        </p:attrNameLst>
                                      </p:cBhvr>
                                      <p:tavLst>
                                        <p:tav tm="0">
                                          <p:val>
                                            <p:fltVal val="0"/>
                                          </p:val>
                                        </p:tav>
                                        <p:tav tm="100000">
                                          <p:val>
                                            <p:strVal val="#ppt_w"/>
                                          </p:val>
                                        </p:tav>
                                      </p:tavLst>
                                    </p:anim>
                                    <p:anim calcmode="lin" valueType="num">
                                      <p:cBhvr>
                                        <p:cTn id="156" dur="1000" fill="hold"/>
                                        <p:tgtEl>
                                          <p:spTgt spid="8">
                                            <p:txEl>
                                              <p:pRg st="4" end="4"/>
                                            </p:txEl>
                                          </p:spTgt>
                                        </p:tgtEl>
                                        <p:attrNameLst>
                                          <p:attrName>ppt_h</p:attrName>
                                        </p:attrNameLst>
                                      </p:cBhvr>
                                      <p:tavLst>
                                        <p:tav tm="0">
                                          <p:val>
                                            <p:fltVal val="0"/>
                                          </p:val>
                                        </p:tav>
                                        <p:tav tm="100000">
                                          <p:val>
                                            <p:strVal val="#ppt_h"/>
                                          </p:val>
                                        </p:tav>
                                      </p:tavLst>
                                    </p:anim>
                                    <p:anim calcmode="lin" valueType="num">
                                      <p:cBhvr>
                                        <p:cTn id="157" dur="1000" fill="hold"/>
                                        <p:tgtEl>
                                          <p:spTgt spid="8">
                                            <p:txEl>
                                              <p:pRg st="4" end="4"/>
                                            </p:txEl>
                                          </p:spTgt>
                                        </p:tgtEl>
                                        <p:attrNameLst>
                                          <p:attrName>style.rotation</p:attrName>
                                        </p:attrNameLst>
                                      </p:cBhvr>
                                      <p:tavLst>
                                        <p:tav tm="0">
                                          <p:val>
                                            <p:fltVal val="90"/>
                                          </p:val>
                                        </p:tav>
                                        <p:tav tm="100000">
                                          <p:val>
                                            <p:fltVal val="0"/>
                                          </p:val>
                                        </p:tav>
                                      </p:tavLst>
                                    </p:anim>
                                    <p:animEffect transition="in" filter="fade">
                                      <p:cBhvr>
                                        <p:cTn id="158" dur="1000"/>
                                        <p:tgtEl>
                                          <p:spTgt spid="8">
                                            <p:txEl>
                                              <p:pRg st="4" end="4"/>
                                            </p:txEl>
                                          </p:spTgt>
                                        </p:tgtEl>
                                      </p:cBhvr>
                                    </p:animEffect>
                                  </p:childTnLst>
                                </p:cTn>
                              </p:par>
                            </p:childTnLst>
                          </p:cTn>
                        </p:par>
                      </p:childTnLst>
                    </p:cTn>
                  </p:par>
                  <p:par>
                    <p:cTn id="159" fill="hold">
                      <p:stCondLst>
                        <p:cond delay="indefinite"/>
                      </p:stCondLst>
                      <p:childTnLst>
                        <p:par>
                          <p:cTn id="160" fill="hold">
                            <p:stCondLst>
                              <p:cond delay="0"/>
                            </p:stCondLst>
                            <p:childTnLst>
                              <p:par>
                                <p:cTn id="161" presetID="31" presetClass="entr" presetSubtype="0" fill="hold" grpId="0" nodeType="clickEffect">
                                  <p:stCondLst>
                                    <p:cond delay="0"/>
                                  </p:stCondLst>
                                  <p:childTnLst>
                                    <p:set>
                                      <p:cBhvr>
                                        <p:cTn id="162" dur="1" fill="hold">
                                          <p:stCondLst>
                                            <p:cond delay="0"/>
                                          </p:stCondLst>
                                        </p:cTn>
                                        <p:tgtEl>
                                          <p:spTgt spid="8">
                                            <p:txEl>
                                              <p:pRg st="5" end="5"/>
                                            </p:txEl>
                                          </p:spTgt>
                                        </p:tgtEl>
                                        <p:attrNameLst>
                                          <p:attrName>style.visibility</p:attrName>
                                        </p:attrNameLst>
                                      </p:cBhvr>
                                      <p:to>
                                        <p:strVal val="visible"/>
                                      </p:to>
                                    </p:set>
                                    <p:anim calcmode="lin" valueType="num">
                                      <p:cBhvr>
                                        <p:cTn id="163" dur="1000" fill="hold"/>
                                        <p:tgtEl>
                                          <p:spTgt spid="8">
                                            <p:txEl>
                                              <p:pRg st="5" end="5"/>
                                            </p:txEl>
                                          </p:spTgt>
                                        </p:tgtEl>
                                        <p:attrNameLst>
                                          <p:attrName>ppt_w</p:attrName>
                                        </p:attrNameLst>
                                      </p:cBhvr>
                                      <p:tavLst>
                                        <p:tav tm="0">
                                          <p:val>
                                            <p:fltVal val="0"/>
                                          </p:val>
                                        </p:tav>
                                        <p:tav tm="100000">
                                          <p:val>
                                            <p:strVal val="#ppt_w"/>
                                          </p:val>
                                        </p:tav>
                                      </p:tavLst>
                                    </p:anim>
                                    <p:anim calcmode="lin" valueType="num">
                                      <p:cBhvr>
                                        <p:cTn id="164" dur="1000" fill="hold"/>
                                        <p:tgtEl>
                                          <p:spTgt spid="8">
                                            <p:txEl>
                                              <p:pRg st="5" end="5"/>
                                            </p:txEl>
                                          </p:spTgt>
                                        </p:tgtEl>
                                        <p:attrNameLst>
                                          <p:attrName>ppt_h</p:attrName>
                                        </p:attrNameLst>
                                      </p:cBhvr>
                                      <p:tavLst>
                                        <p:tav tm="0">
                                          <p:val>
                                            <p:fltVal val="0"/>
                                          </p:val>
                                        </p:tav>
                                        <p:tav tm="100000">
                                          <p:val>
                                            <p:strVal val="#ppt_h"/>
                                          </p:val>
                                        </p:tav>
                                      </p:tavLst>
                                    </p:anim>
                                    <p:anim calcmode="lin" valueType="num">
                                      <p:cBhvr>
                                        <p:cTn id="165" dur="1000" fill="hold"/>
                                        <p:tgtEl>
                                          <p:spTgt spid="8">
                                            <p:txEl>
                                              <p:pRg st="5" end="5"/>
                                            </p:txEl>
                                          </p:spTgt>
                                        </p:tgtEl>
                                        <p:attrNameLst>
                                          <p:attrName>style.rotation</p:attrName>
                                        </p:attrNameLst>
                                      </p:cBhvr>
                                      <p:tavLst>
                                        <p:tav tm="0">
                                          <p:val>
                                            <p:fltVal val="90"/>
                                          </p:val>
                                        </p:tav>
                                        <p:tav tm="100000">
                                          <p:val>
                                            <p:fltVal val="0"/>
                                          </p:val>
                                        </p:tav>
                                      </p:tavLst>
                                    </p:anim>
                                    <p:animEffect transition="in" filter="fade">
                                      <p:cBhvr>
                                        <p:cTn id="166" dur="1000"/>
                                        <p:tgtEl>
                                          <p:spTgt spid="8">
                                            <p:txEl>
                                              <p:pRg st="5" end="5"/>
                                            </p:txEl>
                                          </p:spTgt>
                                        </p:tgtEl>
                                      </p:cBhvr>
                                    </p:animEffect>
                                  </p:childTnLst>
                                </p:cTn>
                              </p:par>
                            </p:childTnLst>
                          </p:cTn>
                        </p:par>
                      </p:childTnLst>
                    </p:cTn>
                  </p:par>
                  <p:par>
                    <p:cTn id="167" fill="hold">
                      <p:stCondLst>
                        <p:cond delay="indefinite"/>
                      </p:stCondLst>
                      <p:childTnLst>
                        <p:par>
                          <p:cTn id="168" fill="hold">
                            <p:stCondLst>
                              <p:cond delay="0"/>
                            </p:stCondLst>
                            <p:childTnLst>
                              <p:par>
                                <p:cTn id="169" presetID="31" presetClass="entr" presetSubtype="0" fill="hold" grpId="0" nodeType="clickEffect">
                                  <p:stCondLst>
                                    <p:cond delay="0"/>
                                  </p:stCondLst>
                                  <p:childTnLst>
                                    <p:set>
                                      <p:cBhvr>
                                        <p:cTn id="170" dur="1" fill="hold">
                                          <p:stCondLst>
                                            <p:cond delay="0"/>
                                          </p:stCondLst>
                                        </p:cTn>
                                        <p:tgtEl>
                                          <p:spTgt spid="8">
                                            <p:txEl>
                                              <p:pRg st="6" end="6"/>
                                            </p:txEl>
                                          </p:spTgt>
                                        </p:tgtEl>
                                        <p:attrNameLst>
                                          <p:attrName>style.visibility</p:attrName>
                                        </p:attrNameLst>
                                      </p:cBhvr>
                                      <p:to>
                                        <p:strVal val="visible"/>
                                      </p:to>
                                    </p:set>
                                    <p:anim calcmode="lin" valueType="num">
                                      <p:cBhvr>
                                        <p:cTn id="171" dur="1000" fill="hold"/>
                                        <p:tgtEl>
                                          <p:spTgt spid="8">
                                            <p:txEl>
                                              <p:pRg st="6" end="6"/>
                                            </p:txEl>
                                          </p:spTgt>
                                        </p:tgtEl>
                                        <p:attrNameLst>
                                          <p:attrName>ppt_w</p:attrName>
                                        </p:attrNameLst>
                                      </p:cBhvr>
                                      <p:tavLst>
                                        <p:tav tm="0">
                                          <p:val>
                                            <p:fltVal val="0"/>
                                          </p:val>
                                        </p:tav>
                                        <p:tav tm="100000">
                                          <p:val>
                                            <p:strVal val="#ppt_w"/>
                                          </p:val>
                                        </p:tav>
                                      </p:tavLst>
                                    </p:anim>
                                    <p:anim calcmode="lin" valueType="num">
                                      <p:cBhvr>
                                        <p:cTn id="172" dur="1000" fill="hold"/>
                                        <p:tgtEl>
                                          <p:spTgt spid="8">
                                            <p:txEl>
                                              <p:pRg st="6" end="6"/>
                                            </p:txEl>
                                          </p:spTgt>
                                        </p:tgtEl>
                                        <p:attrNameLst>
                                          <p:attrName>ppt_h</p:attrName>
                                        </p:attrNameLst>
                                      </p:cBhvr>
                                      <p:tavLst>
                                        <p:tav tm="0">
                                          <p:val>
                                            <p:fltVal val="0"/>
                                          </p:val>
                                        </p:tav>
                                        <p:tav tm="100000">
                                          <p:val>
                                            <p:strVal val="#ppt_h"/>
                                          </p:val>
                                        </p:tav>
                                      </p:tavLst>
                                    </p:anim>
                                    <p:anim calcmode="lin" valueType="num">
                                      <p:cBhvr>
                                        <p:cTn id="173" dur="1000" fill="hold"/>
                                        <p:tgtEl>
                                          <p:spTgt spid="8">
                                            <p:txEl>
                                              <p:pRg st="6" end="6"/>
                                            </p:txEl>
                                          </p:spTgt>
                                        </p:tgtEl>
                                        <p:attrNameLst>
                                          <p:attrName>style.rotation</p:attrName>
                                        </p:attrNameLst>
                                      </p:cBhvr>
                                      <p:tavLst>
                                        <p:tav tm="0">
                                          <p:val>
                                            <p:fltVal val="90"/>
                                          </p:val>
                                        </p:tav>
                                        <p:tav tm="100000">
                                          <p:val>
                                            <p:fltVal val="0"/>
                                          </p:val>
                                        </p:tav>
                                      </p:tavLst>
                                    </p:anim>
                                    <p:animEffect transition="in" filter="fade">
                                      <p:cBhvr>
                                        <p:cTn id="174" dur="1000"/>
                                        <p:tgtEl>
                                          <p:spTgt spid="8">
                                            <p:txEl>
                                              <p:pRg st="6" end="6"/>
                                            </p:txEl>
                                          </p:spTgt>
                                        </p:tgtEl>
                                      </p:cBhvr>
                                    </p:animEffect>
                                  </p:childTnLst>
                                </p:cTn>
                              </p:par>
                            </p:childTnLst>
                          </p:cTn>
                        </p:par>
                      </p:childTnLst>
                    </p:cTn>
                  </p:par>
                  <p:par>
                    <p:cTn id="175" fill="hold">
                      <p:stCondLst>
                        <p:cond delay="indefinite"/>
                      </p:stCondLst>
                      <p:childTnLst>
                        <p:par>
                          <p:cTn id="176" fill="hold">
                            <p:stCondLst>
                              <p:cond delay="0"/>
                            </p:stCondLst>
                            <p:childTnLst>
                              <p:par>
                                <p:cTn id="177" presetID="31" presetClass="entr" presetSubtype="0" fill="hold" grpId="0" nodeType="clickEffect">
                                  <p:stCondLst>
                                    <p:cond delay="0"/>
                                  </p:stCondLst>
                                  <p:childTnLst>
                                    <p:set>
                                      <p:cBhvr>
                                        <p:cTn id="178" dur="1" fill="hold">
                                          <p:stCondLst>
                                            <p:cond delay="0"/>
                                          </p:stCondLst>
                                        </p:cTn>
                                        <p:tgtEl>
                                          <p:spTgt spid="8">
                                            <p:txEl>
                                              <p:pRg st="7" end="7"/>
                                            </p:txEl>
                                          </p:spTgt>
                                        </p:tgtEl>
                                        <p:attrNameLst>
                                          <p:attrName>style.visibility</p:attrName>
                                        </p:attrNameLst>
                                      </p:cBhvr>
                                      <p:to>
                                        <p:strVal val="visible"/>
                                      </p:to>
                                    </p:set>
                                    <p:anim calcmode="lin" valueType="num">
                                      <p:cBhvr>
                                        <p:cTn id="179" dur="1000" fill="hold"/>
                                        <p:tgtEl>
                                          <p:spTgt spid="8">
                                            <p:txEl>
                                              <p:pRg st="7" end="7"/>
                                            </p:txEl>
                                          </p:spTgt>
                                        </p:tgtEl>
                                        <p:attrNameLst>
                                          <p:attrName>ppt_w</p:attrName>
                                        </p:attrNameLst>
                                      </p:cBhvr>
                                      <p:tavLst>
                                        <p:tav tm="0">
                                          <p:val>
                                            <p:fltVal val="0"/>
                                          </p:val>
                                        </p:tav>
                                        <p:tav tm="100000">
                                          <p:val>
                                            <p:strVal val="#ppt_w"/>
                                          </p:val>
                                        </p:tav>
                                      </p:tavLst>
                                    </p:anim>
                                    <p:anim calcmode="lin" valueType="num">
                                      <p:cBhvr>
                                        <p:cTn id="180" dur="1000" fill="hold"/>
                                        <p:tgtEl>
                                          <p:spTgt spid="8">
                                            <p:txEl>
                                              <p:pRg st="7" end="7"/>
                                            </p:txEl>
                                          </p:spTgt>
                                        </p:tgtEl>
                                        <p:attrNameLst>
                                          <p:attrName>ppt_h</p:attrName>
                                        </p:attrNameLst>
                                      </p:cBhvr>
                                      <p:tavLst>
                                        <p:tav tm="0">
                                          <p:val>
                                            <p:fltVal val="0"/>
                                          </p:val>
                                        </p:tav>
                                        <p:tav tm="100000">
                                          <p:val>
                                            <p:strVal val="#ppt_h"/>
                                          </p:val>
                                        </p:tav>
                                      </p:tavLst>
                                    </p:anim>
                                    <p:anim calcmode="lin" valueType="num">
                                      <p:cBhvr>
                                        <p:cTn id="181" dur="1000" fill="hold"/>
                                        <p:tgtEl>
                                          <p:spTgt spid="8">
                                            <p:txEl>
                                              <p:pRg st="7" end="7"/>
                                            </p:txEl>
                                          </p:spTgt>
                                        </p:tgtEl>
                                        <p:attrNameLst>
                                          <p:attrName>style.rotation</p:attrName>
                                        </p:attrNameLst>
                                      </p:cBhvr>
                                      <p:tavLst>
                                        <p:tav tm="0">
                                          <p:val>
                                            <p:fltVal val="90"/>
                                          </p:val>
                                        </p:tav>
                                        <p:tav tm="100000">
                                          <p:val>
                                            <p:fltVal val="0"/>
                                          </p:val>
                                        </p:tav>
                                      </p:tavLst>
                                    </p:anim>
                                    <p:animEffect transition="in" filter="fade">
                                      <p:cBhvr>
                                        <p:cTn id="182" dur="1000"/>
                                        <p:tgtEl>
                                          <p:spTgt spid="8">
                                            <p:txEl>
                                              <p:pRg st="7" end="7"/>
                                            </p:txEl>
                                          </p:spTgt>
                                        </p:tgtEl>
                                      </p:cBhvr>
                                    </p:animEffect>
                                  </p:childTnLst>
                                </p:cTn>
                              </p:par>
                            </p:childTnLst>
                          </p:cTn>
                        </p:par>
                      </p:childTnLst>
                    </p:cTn>
                  </p:par>
                  <p:par>
                    <p:cTn id="183" fill="hold">
                      <p:stCondLst>
                        <p:cond delay="indefinite"/>
                      </p:stCondLst>
                      <p:childTnLst>
                        <p:par>
                          <p:cTn id="184" fill="hold">
                            <p:stCondLst>
                              <p:cond delay="0"/>
                            </p:stCondLst>
                            <p:childTnLst>
                              <p:par>
                                <p:cTn id="185" presetID="31" presetClass="entr" presetSubtype="0" fill="hold" grpId="0" nodeType="clickEffect">
                                  <p:stCondLst>
                                    <p:cond delay="0"/>
                                  </p:stCondLst>
                                  <p:childTnLst>
                                    <p:set>
                                      <p:cBhvr>
                                        <p:cTn id="186" dur="1" fill="hold">
                                          <p:stCondLst>
                                            <p:cond delay="0"/>
                                          </p:stCondLst>
                                        </p:cTn>
                                        <p:tgtEl>
                                          <p:spTgt spid="8">
                                            <p:txEl>
                                              <p:pRg st="8" end="8"/>
                                            </p:txEl>
                                          </p:spTgt>
                                        </p:tgtEl>
                                        <p:attrNameLst>
                                          <p:attrName>style.visibility</p:attrName>
                                        </p:attrNameLst>
                                      </p:cBhvr>
                                      <p:to>
                                        <p:strVal val="visible"/>
                                      </p:to>
                                    </p:set>
                                    <p:anim calcmode="lin" valueType="num">
                                      <p:cBhvr>
                                        <p:cTn id="187" dur="1000" fill="hold"/>
                                        <p:tgtEl>
                                          <p:spTgt spid="8">
                                            <p:txEl>
                                              <p:pRg st="8" end="8"/>
                                            </p:txEl>
                                          </p:spTgt>
                                        </p:tgtEl>
                                        <p:attrNameLst>
                                          <p:attrName>ppt_w</p:attrName>
                                        </p:attrNameLst>
                                      </p:cBhvr>
                                      <p:tavLst>
                                        <p:tav tm="0">
                                          <p:val>
                                            <p:fltVal val="0"/>
                                          </p:val>
                                        </p:tav>
                                        <p:tav tm="100000">
                                          <p:val>
                                            <p:strVal val="#ppt_w"/>
                                          </p:val>
                                        </p:tav>
                                      </p:tavLst>
                                    </p:anim>
                                    <p:anim calcmode="lin" valueType="num">
                                      <p:cBhvr>
                                        <p:cTn id="188" dur="1000" fill="hold"/>
                                        <p:tgtEl>
                                          <p:spTgt spid="8">
                                            <p:txEl>
                                              <p:pRg st="8" end="8"/>
                                            </p:txEl>
                                          </p:spTgt>
                                        </p:tgtEl>
                                        <p:attrNameLst>
                                          <p:attrName>ppt_h</p:attrName>
                                        </p:attrNameLst>
                                      </p:cBhvr>
                                      <p:tavLst>
                                        <p:tav tm="0">
                                          <p:val>
                                            <p:fltVal val="0"/>
                                          </p:val>
                                        </p:tav>
                                        <p:tav tm="100000">
                                          <p:val>
                                            <p:strVal val="#ppt_h"/>
                                          </p:val>
                                        </p:tav>
                                      </p:tavLst>
                                    </p:anim>
                                    <p:anim calcmode="lin" valueType="num">
                                      <p:cBhvr>
                                        <p:cTn id="189" dur="1000" fill="hold"/>
                                        <p:tgtEl>
                                          <p:spTgt spid="8">
                                            <p:txEl>
                                              <p:pRg st="8" end="8"/>
                                            </p:txEl>
                                          </p:spTgt>
                                        </p:tgtEl>
                                        <p:attrNameLst>
                                          <p:attrName>style.rotation</p:attrName>
                                        </p:attrNameLst>
                                      </p:cBhvr>
                                      <p:tavLst>
                                        <p:tav tm="0">
                                          <p:val>
                                            <p:fltVal val="90"/>
                                          </p:val>
                                        </p:tav>
                                        <p:tav tm="100000">
                                          <p:val>
                                            <p:fltVal val="0"/>
                                          </p:val>
                                        </p:tav>
                                      </p:tavLst>
                                    </p:anim>
                                    <p:animEffect transition="in" filter="fade">
                                      <p:cBhvr>
                                        <p:cTn id="190" dur="1000"/>
                                        <p:tgtEl>
                                          <p:spTgt spid="8">
                                            <p:txEl>
                                              <p:pRg st="8" end="8"/>
                                            </p:txEl>
                                          </p:spTgt>
                                        </p:tgtEl>
                                      </p:cBhvr>
                                    </p:animEffect>
                                  </p:childTnLst>
                                </p:cTn>
                              </p:par>
                            </p:childTnLst>
                          </p:cTn>
                        </p:par>
                      </p:childTnLst>
                    </p:cTn>
                  </p:par>
                  <p:par>
                    <p:cTn id="191" fill="hold">
                      <p:stCondLst>
                        <p:cond delay="indefinite"/>
                      </p:stCondLst>
                      <p:childTnLst>
                        <p:par>
                          <p:cTn id="192" fill="hold">
                            <p:stCondLst>
                              <p:cond delay="0"/>
                            </p:stCondLst>
                            <p:childTnLst>
                              <p:par>
                                <p:cTn id="193" presetID="31" presetClass="entr" presetSubtype="0" fill="hold" grpId="0" nodeType="clickEffect">
                                  <p:stCondLst>
                                    <p:cond delay="0"/>
                                  </p:stCondLst>
                                  <p:childTnLst>
                                    <p:set>
                                      <p:cBhvr>
                                        <p:cTn id="194" dur="1" fill="hold">
                                          <p:stCondLst>
                                            <p:cond delay="0"/>
                                          </p:stCondLst>
                                        </p:cTn>
                                        <p:tgtEl>
                                          <p:spTgt spid="8">
                                            <p:txEl>
                                              <p:pRg st="9" end="9"/>
                                            </p:txEl>
                                          </p:spTgt>
                                        </p:tgtEl>
                                        <p:attrNameLst>
                                          <p:attrName>style.visibility</p:attrName>
                                        </p:attrNameLst>
                                      </p:cBhvr>
                                      <p:to>
                                        <p:strVal val="visible"/>
                                      </p:to>
                                    </p:set>
                                    <p:anim calcmode="lin" valueType="num">
                                      <p:cBhvr>
                                        <p:cTn id="195" dur="1000" fill="hold"/>
                                        <p:tgtEl>
                                          <p:spTgt spid="8">
                                            <p:txEl>
                                              <p:pRg st="9" end="9"/>
                                            </p:txEl>
                                          </p:spTgt>
                                        </p:tgtEl>
                                        <p:attrNameLst>
                                          <p:attrName>ppt_w</p:attrName>
                                        </p:attrNameLst>
                                      </p:cBhvr>
                                      <p:tavLst>
                                        <p:tav tm="0">
                                          <p:val>
                                            <p:fltVal val="0"/>
                                          </p:val>
                                        </p:tav>
                                        <p:tav tm="100000">
                                          <p:val>
                                            <p:strVal val="#ppt_w"/>
                                          </p:val>
                                        </p:tav>
                                      </p:tavLst>
                                    </p:anim>
                                    <p:anim calcmode="lin" valueType="num">
                                      <p:cBhvr>
                                        <p:cTn id="196" dur="1000" fill="hold"/>
                                        <p:tgtEl>
                                          <p:spTgt spid="8">
                                            <p:txEl>
                                              <p:pRg st="9" end="9"/>
                                            </p:txEl>
                                          </p:spTgt>
                                        </p:tgtEl>
                                        <p:attrNameLst>
                                          <p:attrName>ppt_h</p:attrName>
                                        </p:attrNameLst>
                                      </p:cBhvr>
                                      <p:tavLst>
                                        <p:tav tm="0">
                                          <p:val>
                                            <p:fltVal val="0"/>
                                          </p:val>
                                        </p:tav>
                                        <p:tav tm="100000">
                                          <p:val>
                                            <p:strVal val="#ppt_h"/>
                                          </p:val>
                                        </p:tav>
                                      </p:tavLst>
                                    </p:anim>
                                    <p:anim calcmode="lin" valueType="num">
                                      <p:cBhvr>
                                        <p:cTn id="197" dur="1000" fill="hold"/>
                                        <p:tgtEl>
                                          <p:spTgt spid="8">
                                            <p:txEl>
                                              <p:pRg st="9" end="9"/>
                                            </p:txEl>
                                          </p:spTgt>
                                        </p:tgtEl>
                                        <p:attrNameLst>
                                          <p:attrName>style.rotation</p:attrName>
                                        </p:attrNameLst>
                                      </p:cBhvr>
                                      <p:tavLst>
                                        <p:tav tm="0">
                                          <p:val>
                                            <p:fltVal val="90"/>
                                          </p:val>
                                        </p:tav>
                                        <p:tav tm="100000">
                                          <p:val>
                                            <p:fltVal val="0"/>
                                          </p:val>
                                        </p:tav>
                                      </p:tavLst>
                                    </p:anim>
                                    <p:animEffect transition="in" filter="fade">
                                      <p:cBhvr>
                                        <p:cTn id="198" dur="10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7" grpId="0" build="p" animBg="1"/>
      <p:bldP spid="6" grpId="0" build="p" animBg="1"/>
      <p:bldP spid="8"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normAutofit fontScale="70000" lnSpcReduction="20000"/>
          </a:bodyPr>
          <a:lstStyle/>
          <a:p>
            <a:endParaRPr lang="es-CO" dirty="0"/>
          </a:p>
          <a:p>
            <a:pPr algn="ctr"/>
            <a:r>
              <a:rPr lang="es-CO" dirty="0" smtClean="0"/>
              <a:t>Sara </a:t>
            </a:r>
            <a:r>
              <a:rPr lang="es-CO" dirty="0"/>
              <a:t>127 años Gn. 23:1 </a:t>
            </a:r>
          </a:p>
          <a:p>
            <a:pPr algn="ctr"/>
            <a:r>
              <a:rPr lang="es-CO" dirty="0"/>
              <a:t>Abraham 175 años Gn. 25:7 </a:t>
            </a:r>
          </a:p>
          <a:p>
            <a:pPr algn="ctr"/>
            <a:r>
              <a:rPr lang="es-CO" dirty="0"/>
              <a:t>Ismael 137 años Gn. 25:17 </a:t>
            </a:r>
          </a:p>
          <a:p>
            <a:pPr algn="ctr"/>
            <a:r>
              <a:rPr lang="es-CO" dirty="0"/>
              <a:t>Isaac 180 años Gn. 35:28 </a:t>
            </a:r>
          </a:p>
          <a:p>
            <a:pPr algn="ctr"/>
            <a:r>
              <a:rPr lang="es-CO" dirty="0"/>
              <a:t>Jacob/Israel 147 años Gn. 47:28 </a:t>
            </a:r>
          </a:p>
          <a:p>
            <a:pPr algn="ctr"/>
            <a:r>
              <a:rPr lang="es-CO" dirty="0" smtClean="0"/>
              <a:t>Jos</a:t>
            </a:r>
            <a:r>
              <a:rPr lang="es-CO" dirty="0"/>
              <a:t>é</a:t>
            </a:r>
            <a:r>
              <a:rPr lang="es-CO" dirty="0" smtClean="0"/>
              <a:t> </a:t>
            </a:r>
            <a:r>
              <a:rPr lang="es-CO" dirty="0"/>
              <a:t>110 años Gn. 50:22 </a:t>
            </a:r>
            <a:endParaRPr lang="es-CO" dirty="0" smtClean="0"/>
          </a:p>
          <a:p>
            <a:pPr algn="ctr"/>
            <a:r>
              <a:rPr lang="es-CO" dirty="0"/>
              <a:t>Leví 137 años Ex. 6:16 </a:t>
            </a:r>
          </a:p>
          <a:p>
            <a:pPr algn="ctr"/>
            <a:r>
              <a:rPr lang="es-CO" dirty="0"/>
              <a:t>Coat 133 años Ex. 6:18 </a:t>
            </a:r>
          </a:p>
          <a:p>
            <a:pPr algn="ctr"/>
            <a:r>
              <a:rPr lang="es-CO" dirty="0"/>
              <a:t>Amram 137 años Ex. 6:20 </a:t>
            </a:r>
          </a:p>
          <a:p>
            <a:pPr algn="ctr"/>
            <a:r>
              <a:rPr lang="es-CO" dirty="0"/>
              <a:t>Aarón 123 años Nm. 33:39 </a:t>
            </a:r>
          </a:p>
          <a:p>
            <a:pPr algn="ctr"/>
            <a:r>
              <a:rPr lang="es-CO" dirty="0"/>
              <a:t>Moisés 120 años Dt. 34:7 </a:t>
            </a:r>
          </a:p>
          <a:p>
            <a:pPr algn="ctr"/>
            <a:r>
              <a:rPr lang="es-CO" dirty="0"/>
              <a:t>Elí 98 años 1 S. 4:15 y 18 </a:t>
            </a:r>
          </a:p>
          <a:p>
            <a:pPr algn="ctr"/>
            <a:r>
              <a:rPr lang="es-CO" dirty="0"/>
              <a:t>Joiada 130 años 2 Cr. 24:15 </a:t>
            </a:r>
          </a:p>
          <a:p>
            <a:pPr algn="ctr"/>
            <a:r>
              <a:rPr lang="es-CO" dirty="0"/>
              <a:t>Josué 110 años Jos. 24:29 </a:t>
            </a:r>
            <a:endParaRPr lang="es-CO" dirty="0" smtClean="0"/>
          </a:p>
          <a:p>
            <a:pPr algn="ctr"/>
            <a:endParaRPr lang="es-CO" dirty="0" smtClean="0"/>
          </a:p>
          <a:p>
            <a:pPr algn="ctr"/>
            <a:r>
              <a:rPr lang="es-CO" dirty="0" smtClean="0"/>
              <a:t>Hoy día, el promedio de vida es de 68 años, y se ha demostrado que las personas que se alimentan de frutas y verduras pueden alcanzar más de 100 años.</a:t>
            </a:r>
            <a:endParaRPr lang="es-CO" dirty="0"/>
          </a:p>
          <a:p>
            <a:endParaRPr lang="es-CO" dirty="0"/>
          </a:p>
          <a:p>
            <a:endParaRPr lang="es-CO" dirty="0"/>
          </a:p>
          <a:p>
            <a:endParaRPr lang="es-CO" dirty="0"/>
          </a:p>
        </p:txBody>
      </p:sp>
      <p:sp>
        <p:nvSpPr>
          <p:cNvPr id="3" name="2 Cerrar llave"/>
          <p:cNvSpPr/>
          <p:nvPr/>
        </p:nvSpPr>
        <p:spPr>
          <a:xfrm flipH="1">
            <a:off x="1642773" y="620688"/>
            <a:ext cx="576064" cy="417646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dirty="0"/>
          </a:p>
        </p:txBody>
      </p:sp>
      <p:sp>
        <p:nvSpPr>
          <p:cNvPr id="5" name="4 Cerrar llave"/>
          <p:cNvSpPr/>
          <p:nvPr/>
        </p:nvSpPr>
        <p:spPr>
          <a:xfrm>
            <a:off x="6948264" y="476672"/>
            <a:ext cx="587496" cy="432048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dirty="0"/>
          </a:p>
        </p:txBody>
      </p:sp>
    </p:spTree>
    <p:extLst>
      <p:ext uri="{BB962C8B-B14F-4D97-AF65-F5344CB8AC3E}">
        <p14:creationId xmlns:p14="http://schemas.microsoft.com/office/powerpoint/2010/main" val="1505043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randombar(horizontal)">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randombar(horizontal)">
                                      <p:cBhvr>
                                        <p:cTn id="32" dur="500"/>
                                        <p:tgtEl>
                                          <p:spTgt spid="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animEffect transition="in" filter="randombar(horizontal)">
                                      <p:cBhvr>
                                        <p:cTn id="37" dur="500"/>
                                        <p:tgtEl>
                                          <p:spTgt spid="2">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2">
                                            <p:txEl>
                                              <p:pRg st="8" end="8"/>
                                            </p:txEl>
                                          </p:spTgt>
                                        </p:tgtEl>
                                        <p:attrNameLst>
                                          <p:attrName>style.visibility</p:attrName>
                                        </p:attrNameLst>
                                      </p:cBhvr>
                                      <p:to>
                                        <p:strVal val="visible"/>
                                      </p:to>
                                    </p:set>
                                    <p:animEffect transition="in" filter="randombar(horizontal)">
                                      <p:cBhvr>
                                        <p:cTn id="42" dur="500"/>
                                        <p:tgtEl>
                                          <p:spTgt spid="2">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2">
                                            <p:txEl>
                                              <p:pRg st="9" end="9"/>
                                            </p:txEl>
                                          </p:spTgt>
                                        </p:tgtEl>
                                        <p:attrNameLst>
                                          <p:attrName>style.visibility</p:attrName>
                                        </p:attrNameLst>
                                      </p:cBhvr>
                                      <p:to>
                                        <p:strVal val="visible"/>
                                      </p:to>
                                    </p:set>
                                    <p:animEffect transition="in" filter="randombar(horizontal)">
                                      <p:cBhvr>
                                        <p:cTn id="47" dur="500"/>
                                        <p:tgtEl>
                                          <p:spTgt spid="2">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2">
                                            <p:txEl>
                                              <p:pRg st="10" end="10"/>
                                            </p:txEl>
                                          </p:spTgt>
                                        </p:tgtEl>
                                        <p:attrNameLst>
                                          <p:attrName>style.visibility</p:attrName>
                                        </p:attrNameLst>
                                      </p:cBhvr>
                                      <p:to>
                                        <p:strVal val="visible"/>
                                      </p:to>
                                    </p:set>
                                    <p:animEffect transition="in" filter="randombar(horizontal)">
                                      <p:cBhvr>
                                        <p:cTn id="52" dur="500"/>
                                        <p:tgtEl>
                                          <p:spTgt spid="2">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2">
                                            <p:txEl>
                                              <p:pRg st="11" end="11"/>
                                            </p:txEl>
                                          </p:spTgt>
                                        </p:tgtEl>
                                        <p:attrNameLst>
                                          <p:attrName>style.visibility</p:attrName>
                                        </p:attrNameLst>
                                      </p:cBhvr>
                                      <p:to>
                                        <p:strVal val="visible"/>
                                      </p:to>
                                    </p:set>
                                    <p:animEffect transition="in" filter="randombar(horizontal)">
                                      <p:cBhvr>
                                        <p:cTn id="57" dur="500"/>
                                        <p:tgtEl>
                                          <p:spTgt spid="2">
                                            <p:txEl>
                                              <p:pRg st="11" end="1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2">
                                            <p:txEl>
                                              <p:pRg st="12" end="12"/>
                                            </p:txEl>
                                          </p:spTgt>
                                        </p:tgtEl>
                                        <p:attrNameLst>
                                          <p:attrName>style.visibility</p:attrName>
                                        </p:attrNameLst>
                                      </p:cBhvr>
                                      <p:to>
                                        <p:strVal val="visible"/>
                                      </p:to>
                                    </p:set>
                                    <p:animEffect transition="in" filter="randombar(horizontal)">
                                      <p:cBhvr>
                                        <p:cTn id="62" dur="500"/>
                                        <p:tgtEl>
                                          <p:spTgt spid="2">
                                            <p:txEl>
                                              <p:pRg st="12" end="1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4" presetClass="entr" presetSubtype="10" fill="hold" grpId="0" nodeType="clickEffect">
                                  <p:stCondLst>
                                    <p:cond delay="0"/>
                                  </p:stCondLst>
                                  <p:childTnLst>
                                    <p:set>
                                      <p:cBhvr>
                                        <p:cTn id="66" dur="1" fill="hold">
                                          <p:stCondLst>
                                            <p:cond delay="0"/>
                                          </p:stCondLst>
                                        </p:cTn>
                                        <p:tgtEl>
                                          <p:spTgt spid="2">
                                            <p:txEl>
                                              <p:pRg st="13" end="13"/>
                                            </p:txEl>
                                          </p:spTgt>
                                        </p:tgtEl>
                                        <p:attrNameLst>
                                          <p:attrName>style.visibility</p:attrName>
                                        </p:attrNameLst>
                                      </p:cBhvr>
                                      <p:to>
                                        <p:strVal val="visible"/>
                                      </p:to>
                                    </p:set>
                                    <p:animEffect transition="in" filter="randombar(horizontal)">
                                      <p:cBhvr>
                                        <p:cTn id="67" dur="500"/>
                                        <p:tgtEl>
                                          <p:spTgt spid="2">
                                            <p:txEl>
                                              <p:pRg st="13" end="13"/>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4" presetClass="entr" presetSubtype="10" fill="hold" grpId="0" nodeType="clickEffect">
                                  <p:stCondLst>
                                    <p:cond delay="0"/>
                                  </p:stCondLst>
                                  <p:childTnLst>
                                    <p:set>
                                      <p:cBhvr>
                                        <p:cTn id="71" dur="1" fill="hold">
                                          <p:stCondLst>
                                            <p:cond delay="0"/>
                                          </p:stCondLst>
                                        </p:cTn>
                                        <p:tgtEl>
                                          <p:spTgt spid="2">
                                            <p:txEl>
                                              <p:pRg st="14" end="14"/>
                                            </p:txEl>
                                          </p:spTgt>
                                        </p:tgtEl>
                                        <p:attrNameLst>
                                          <p:attrName>style.visibility</p:attrName>
                                        </p:attrNameLst>
                                      </p:cBhvr>
                                      <p:to>
                                        <p:strVal val="visible"/>
                                      </p:to>
                                    </p:set>
                                    <p:animEffect transition="in" filter="randombar(horizontal)">
                                      <p:cBhvr>
                                        <p:cTn id="72" dur="500"/>
                                        <p:tgtEl>
                                          <p:spTgt spid="2">
                                            <p:txEl>
                                              <p:pRg st="14" end="14"/>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4" presetClass="entr" presetSubtype="10" fill="hold" grpId="0" nodeType="clickEffect">
                                  <p:stCondLst>
                                    <p:cond delay="0"/>
                                  </p:stCondLst>
                                  <p:childTnLst>
                                    <p:set>
                                      <p:cBhvr>
                                        <p:cTn id="76" dur="1" fill="hold">
                                          <p:stCondLst>
                                            <p:cond delay="0"/>
                                          </p:stCondLst>
                                        </p:cTn>
                                        <p:tgtEl>
                                          <p:spTgt spid="2">
                                            <p:txEl>
                                              <p:pRg st="16" end="16"/>
                                            </p:txEl>
                                          </p:spTgt>
                                        </p:tgtEl>
                                        <p:attrNameLst>
                                          <p:attrName>style.visibility</p:attrName>
                                        </p:attrNameLst>
                                      </p:cBhvr>
                                      <p:to>
                                        <p:strVal val="visible"/>
                                      </p:to>
                                    </p:set>
                                    <p:animEffect transition="in" filter="randombar(horizontal)">
                                      <p:cBhvr>
                                        <p:cTn id="77" dur="500"/>
                                        <p:tgtEl>
                                          <p:spTgt spid="2">
                                            <p:txEl>
                                              <p:pRg st="16" end="16"/>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31" presetClass="entr" presetSubtype="0" fill="hold" nodeType="clickEffect">
                                  <p:stCondLst>
                                    <p:cond delay="0"/>
                                  </p:stCondLst>
                                  <p:childTnLst>
                                    <p:set>
                                      <p:cBhvr>
                                        <p:cTn id="81" dur="1" fill="hold">
                                          <p:stCondLst>
                                            <p:cond delay="0"/>
                                          </p:stCondLst>
                                        </p:cTn>
                                        <p:tgtEl>
                                          <p:spTgt spid="2">
                                            <p:txEl>
                                              <p:pRg st="16" end="16"/>
                                            </p:txEl>
                                          </p:spTgt>
                                        </p:tgtEl>
                                        <p:attrNameLst>
                                          <p:attrName>style.visibility</p:attrName>
                                        </p:attrNameLst>
                                      </p:cBhvr>
                                      <p:to>
                                        <p:strVal val="visible"/>
                                      </p:to>
                                    </p:set>
                                    <p:anim calcmode="lin" valueType="num">
                                      <p:cBhvr>
                                        <p:cTn id="82" dur="1000" fill="hold"/>
                                        <p:tgtEl>
                                          <p:spTgt spid="2">
                                            <p:txEl>
                                              <p:pRg st="16" end="16"/>
                                            </p:txEl>
                                          </p:spTgt>
                                        </p:tgtEl>
                                        <p:attrNameLst>
                                          <p:attrName>ppt_w</p:attrName>
                                        </p:attrNameLst>
                                      </p:cBhvr>
                                      <p:tavLst>
                                        <p:tav tm="0">
                                          <p:val>
                                            <p:fltVal val="0"/>
                                          </p:val>
                                        </p:tav>
                                        <p:tav tm="100000">
                                          <p:val>
                                            <p:strVal val="#ppt_w"/>
                                          </p:val>
                                        </p:tav>
                                      </p:tavLst>
                                    </p:anim>
                                    <p:anim calcmode="lin" valueType="num">
                                      <p:cBhvr>
                                        <p:cTn id="83" dur="1000" fill="hold"/>
                                        <p:tgtEl>
                                          <p:spTgt spid="2">
                                            <p:txEl>
                                              <p:pRg st="16" end="16"/>
                                            </p:txEl>
                                          </p:spTgt>
                                        </p:tgtEl>
                                        <p:attrNameLst>
                                          <p:attrName>ppt_h</p:attrName>
                                        </p:attrNameLst>
                                      </p:cBhvr>
                                      <p:tavLst>
                                        <p:tav tm="0">
                                          <p:val>
                                            <p:fltVal val="0"/>
                                          </p:val>
                                        </p:tav>
                                        <p:tav tm="100000">
                                          <p:val>
                                            <p:strVal val="#ppt_h"/>
                                          </p:val>
                                        </p:tav>
                                      </p:tavLst>
                                    </p:anim>
                                    <p:anim calcmode="lin" valueType="num">
                                      <p:cBhvr>
                                        <p:cTn id="84" dur="1000" fill="hold"/>
                                        <p:tgtEl>
                                          <p:spTgt spid="2">
                                            <p:txEl>
                                              <p:pRg st="16" end="16"/>
                                            </p:txEl>
                                          </p:spTgt>
                                        </p:tgtEl>
                                        <p:attrNameLst>
                                          <p:attrName>style.rotation</p:attrName>
                                        </p:attrNameLst>
                                      </p:cBhvr>
                                      <p:tavLst>
                                        <p:tav tm="0">
                                          <p:val>
                                            <p:fltVal val="90"/>
                                          </p:val>
                                        </p:tav>
                                        <p:tav tm="100000">
                                          <p:val>
                                            <p:fltVal val="0"/>
                                          </p:val>
                                        </p:tav>
                                      </p:tavLst>
                                    </p:anim>
                                    <p:animEffect transition="in" filter="fade">
                                      <p:cBhvr>
                                        <p:cTn id="85" dur="1000"/>
                                        <p:tgtEl>
                                          <p:spTgt spid="2">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323528" y="908720"/>
            <a:ext cx="8229600" cy="4525963"/>
          </a:xfrm>
        </p:spPr>
        <p:txBody>
          <a:bodyPr/>
          <a:lstStyle/>
          <a:p>
            <a:r>
              <a:rPr lang="es-CO" dirty="0" smtClean="0"/>
              <a:t>35. </a:t>
            </a:r>
            <a:r>
              <a:rPr lang="es-CO" dirty="0" smtClean="0">
                <a:solidFill>
                  <a:srgbClr val="FF0000"/>
                </a:solidFill>
              </a:rPr>
              <a:t>¿Sabía usted con cuantos carros persiguió Faraón a lo s israelitas?</a:t>
            </a:r>
          </a:p>
          <a:p>
            <a:r>
              <a:rPr lang="es-CO" dirty="0" smtClean="0"/>
              <a:t>El </a:t>
            </a:r>
            <a:r>
              <a:rPr lang="es-CO" dirty="0"/>
              <a:t>faraón persiguió al pueblo de Israel con 600 carros Ex. 14:7. </a:t>
            </a:r>
          </a:p>
          <a:p>
            <a:endParaRPr lang="es-CO" dirty="0" smtClean="0"/>
          </a:p>
          <a:p>
            <a:r>
              <a:rPr lang="es-CO" dirty="0" smtClean="0"/>
              <a:t>36</a:t>
            </a:r>
            <a:r>
              <a:rPr lang="es-CO" dirty="0" smtClean="0">
                <a:solidFill>
                  <a:srgbClr val="FF0000"/>
                </a:solidFill>
              </a:rPr>
              <a:t>.¿Sabía usted durante cuantos años alimentó Dios a su pueblo en el desierto?</a:t>
            </a:r>
          </a:p>
          <a:p>
            <a:r>
              <a:rPr lang="es-CO" dirty="0" smtClean="0"/>
              <a:t>Los </a:t>
            </a:r>
            <a:r>
              <a:rPr lang="es-CO" dirty="0"/>
              <a:t>hijos de Israel comieron maná durante 40 años Ex. 16:35. </a:t>
            </a:r>
          </a:p>
          <a:p>
            <a:endParaRPr lang="es-CO" dirty="0"/>
          </a:p>
        </p:txBody>
      </p:sp>
    </p:spTree>
    <p:extLst>
      <p:ext uri="{BB962C8B-B14F-4D97-AF65-F5344CB8AC3E}">
        <p14:creationId xmlns:p14="http://schemas.microsoft.com/office/powerpoint/2010/main" val="1325823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p:cTn id="21"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 calcmode="lin" valueType="num">
                                      <p:cBhvr>
                                        <p:cTn id="28"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normAutofit fontScale="77500" lnSpcReduction="20000"/>
          </a:bodyPr>
          <a:lstStyle/>
          <a:p>
            <a:r>
              <a:rPr lang="es-CO" dirty="0" smtClean="0"/>
              <a:t>37</a:t>
            </a:r>
            <a:r>
              <a:rPr lang="es-CO" dirty="0" smtClean="0">
                <a:solidFill>
                  <a:srgbClr val="FF0000"/>
                </a:solidFill>
              </a:rPr>
              <a:t>.¿Sabía usted cuantos años tenía Jesús cuando se bautizó?</a:t>
            </a:r>
          </a:p>
          <a:p>
            <a:r>
              <a:rPr lang="es-CO" dirty="0" smtClean="0"/>
              <a:t>Jesús </a:t>
            </a:r>
            <a:r>
              <a:rPr lang="es-CO" dirty="0"/>
              <a:t>inició su ministerio y se bautizó a la edad de </a:t>
            </a:r>
            <a:r>
              <a:rPr lang="es-CO" dirty="0" smtClean="0"/>
              <a:t>30 años </a:t>
            </a:r>
            <a:r>
              <a:rPr lang="es-CO" dirty="0"/>
              <a:t>Lc. 3:23. </a:t>
            </a:r>
          </a:p>
          <a:p>
            <a:endParaRPr lang="es-CO" dirty="0" smtClean="0"/>
          </a:p>
          <a:p>
            <a:r>
              <a:rPr lang="es-CO" dirty="0" smtClean="0"/>
              <a:t>38</a:t>
            </a:r>
            <a:r>
              <a:rPr lang="es-CO" dirty="0" smtClean="0">
                <a:solidFill>
                  <a:srgbClr val="FF0000"/>
                </a:solidFill>
              </a:rPr>
              <a:t>.¿Sabía usted en que época de la historia de la humanidad, vino Jesús al mundo?</a:t>
            </a:r>
          </a:p>
          <a:p>
            <a:r>
              <a:rPr lang="es-CO" dirty="0" smtClean="0"/>
              <a:t>Jesucristo </a:t>
            </a:r>
            <a:r>
              <a:rPr lang="es-CO" dirty="0"/>
              <a:t>vino al mundo entre los años </a:t>
            </a:r>
            <a:r>
              <a:rPr lang="es-CO" dirty="0" smtClean="0"/>
              <a:t>168 </a:t>
            </a:r>
            <a:r>
              <a:rPr lang="es-CO" dirty="0"/>
              <a:t>a </a:t>
            </a:r>
            <a:r>
              <a:rPr lang="es-CO" dirty="0" smtClean="0"/>
              <a:t>476 </a:t>
            </a:r>
            <a:r>
              <a:rPr lang="es-CO" dirty="0"/>
              <a:t>de la </a:t>
            </a:r>
            <a:r>
              <a:rPr lang="es-CO" dirty="0" smtClean="0"/>
              <a:t>era </a:t>
            </a:r>
            <a:r>
              <a:rPr lang="es-CO" dirty="0"/>
              <a:t>romana (a partir de la fundación de Roma). </a:t>
            </a:r>
          </a:p>
          <a:p>
            <a:endParaRPr lang="es-CO" dirty="0" smtClean="0"/>
          </a:p>
          <a:p>
            <a:r>
              <a:rPr lang="es-CO" dirty="0" smtClean="0"/>
              <a:t>39</a:t>
            </a:r>
            <a:r>
              <a:rPr lang="es-CO" dirty="0" smtClean="0">
                <a:solidFill>
                  <a:srgbClr val="FF0000"/>
                </a:solidFill>
              </a:rPr>
              <a:t>.¿Sabía usted quien fue el único que dividió la historia de la humanidad en dos?</a:t>
            </a:r>
          </a:p>
          <a:p>
            <a:r>
              <a:rPr lang="es-CO" dirty="0" smtClean="0"/>
              <a:t>Jesús </a:t>
            </a:r>
            <a:r>
              <a:rPr lang="es-CO" dirty="0"/>
              <a:t>es tan importante en la historia de la humanidad </a:t>
            </a:r>
            <a:r>
              <a:rPr lang="es-CO" dirty="0" smtClean="0"/>
              <a:t>que </a:t>
            </a:r>
            <a:r>
              <a:rPr lang="es-CO" dirty="0"/>
              <a:t>solo él la pudo dividir en dos partes: antes y después de </a:t>
            </a:r>
            <a:r>
              <a:rPr lang="es-CO" dirty="0" smtClean="0"/>
              <a:t>Cristo</a:t>
            </a:r>
            <a:r>
              <a:rPr lang="es-CO" dirty="0"/>
              <a:t>. </a:t>
            </a:r>
          </a:p>
          <a:p>
            <a:endParaRPr lang="es-CO" dirty="0" smtClean="0"/>
          </a:p>
          <a:p>
            <a:r>
              <a:rPr lang="es-CO" dirty="0" smtClean="0"/>
              <a:t>40</a:t>
            </a:r>
            <a:r>
              <a:rPr lang="es-CO" dirty="0" smtClean="0">
                <a:solidFill>
                  <a:srgbClr val="FF0000"/>
                </a:solidFill>
              </a:rPr>
              <a:t>.¿Sabía usted cuantos versículos tiene Proverbios?</a:t>
            </a:r>
          </a:p>
          <a:p>
            <a:r>
              <a:rPr lang="es-CO" dirty="0" smtClean="0"/>
              <a:t>Proverbios </a:t>
            </a:r>
            <a:r>
              <a:rPr lang="es-CO" dirty="0"/>
              <a:t>tiene 915 versículos, de los cuales 209 </a:t>
            </a:r>
            <a:r>
              <a:rPr lang="es-CO" dirty="0" smtClean="0"/>
              <a:t>se relacionan </a:t>
            </a:r>
            <a:r>
              <a:rPr lang="es-CO" dirty="0"/>
              <a:t>con la educación y crianza de los hijos</a:t>
            </a:r>
            <a:r>
              <a:rPr lang="es-CO" dirty="0" smtClean="0"/>
              <a:t>.</a:t>
            </a:r>
            <a:endParaRPr lang="es-CO" dirty="0"/>
          </a:p>
        </p:txBody>
      </p:sp>
    </p:spTree>
    <p:extLst>
      <p:ext uri="{BB962C8B-B14F-4D97-AF65-F5344CB8AC3E}">
        <p14:creationId xmlns:p14="http://schemas.microsoft.com/office/powerpoint/2010/main" val="528475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p:cTn id="21"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 calcmode="lin" valueType="num">
                                      <p:cBhvr>
                                        <p:cTn id="28"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 calcmode="lin" valueType="num">
                                      <p:cBhvr>
                                        <p:cTn id="35" dur="500" fill="hold"/>
                                        <p:tgtEl>
                                          <p:spTgt spid="2">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
                                            <p:txEl>
                                              <p:pRg st="7" end="7"/>
                                            </p:txEl>
                                          </p:spTgt>
                                        </p:tgtEl>
                                        <p:attrNameLst>
                                          <p:attrName>style.visibility</p:attrName>
                                        </p:attrNameLst>
                                      </p:cBhvr>
                                      <p:to>
                                        <p:strVal val="visible"/>
                                      </p:to>
                                    </p:set>
                                    <p:anim calcmode="lin" valueType="num">
                                      <p:cBhvr>
                                        <p:cTn id="42" dur="500" fill="hold"/>
                                        <p:tgtEl>
                                          <p:spTgt spid="2">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
                                            <p:txEl>
                                              <p:pRg st="9" end="9"/>
                                            </p:txEl>
                                          </p:spTgt>
                                        </p:tgtEl>
                                        <p:attrNameLst>
                                          <p:attrName>style.visibility</p:attrName>
                                        </p:attrNameLst>
                                      </p:cBhvr>
                                      <p:to>
                                        <p:strVal val="visible"/>
                                      </p:to>
                                    </p:set>
                                    <p:anim calcmode="lin" valueType="num">
                                      <p:cBhvr>
                                        <p:cTn id="49" dur="500" fill="hold"/>
                                        <p:tgtEl>
                                          <p:spTgt spid="2">
                                            <p:txEl>
                                              <p:pRg st="9" end="9"/>
                                            </p:txEl>
                                          </p:spTgt>
                                        </p:tgtEl>
                                        <p:attrNameLst>
                                          <p:attrName>ppt_w</p:attrName>
                                        </p:attrNameLst>
                                      </p:cBhvr>
                                      <p:tavLst>
                                        <p:tav tm="0">
                                          <p:val>
                                            <p:fltVal val="0"/>
                                          </p:val>
                                        </p:tav>
                                        <p:tav tm="100000">
                                          <p:val>
                                            <p:strVal val="#ppt_w"/>
                                          </p:val>
                                        </p:tav>
                                      </p:tavLst>
                                    </p:anim>
                                    <p:anim calcmode="lin" valueType="num">
                                      <p:cBhvr>
                                        <p:cTn id="50" dur="500" fill="hold"/>
                                        <p:tgtEl>
                                          <p:spTgt spid="2">
                                            <p:txEl>
                                              <p:pRg st="9" end="9"/>
                                            </p:txEl>
                                          </p:spTgt>
                                        </p:tgtEl>
                                        <p:attrNameLst>
                                          <p:attrName>ppt_h</p:attrName>
                                        </p:attrNameLst>
                                      </p:cBhvr>
                                      <p:tavLst>
                                        <p:tav tm="0">
                                          <p:val>
                                            <p:fltVal val="0"/>
                                          </p:val>
                                        </p:tav>
                                        <p:tav tm="100000">
                                          <p:val>
                                            <p:strVal val="#ppt_h"/>
                                          </p:val>
                                        </p:tav>
                                      </p:tavLst>
                                    </p:anim>
                                    <p:animEffect transition="in" filter="fade">
                                      <p:cBhvr>
                                        <p:cTn id="51" dur="500"/>
                                        <p:tgtEl>
                                          <p:spTgt spid="2">
                                            <p:txEl>
                                              <p:pRg st="9" end="9"/>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2">
                                            <p:txEl>
                                              <p:pRg st="10" end="10"/>
                                            </p:txEl>
                                          </p:spTgt>
                                        </p:tgtEl>
                                        <p:attrNameLst>
                                          <p:attrName>style.visibility</p:attrName>
                                        </p:attrNameLst>
                                      </p:cBhvr>
                                      <p:to>
                                        <p:strVal val="visible"/>
                                      </p:to>
                                    </p:set>
                                    <p:anim calcmode="lin" valueType="num">
                                      <p:cBhvr>
                                        <p:cTn id="56" dur="500" fill="hold"/>
                                        <p:tgtEl>
                                          <p:spTgt spid="2">
                                            <p:txEl>
                                              <p:pRg st="10" end="10"/>
                                            </p:txEl>
                                          </p:spTgt>
                                        </p:tgtEl>
                                        <p:attrNameLst>
                                          <p:attrName>ppt_w</p:attrName>
                                        </p:attrNameLst>
                                      </p:cBhvr>
                                      <p:tavLst>
                                        <p:tav tm="0">
                                          <p:val>
                                            <p:fltVal val="0"/>
                                          </p:val>
                                        </p:tav>
                                        <p:tav tm="100000">
                                          <p:val>
                                            <p:strVal val="#ppt_w"/>
                                          </p:val>
                                        </p:tav>
                                      </p:tavLst>
                                    </p:anim>
                                    <p:anim calcmode="lin" valueType="num">
                                      <p:cBhvr>
                                        <p:cTn id="57" dur="500" fill="hold"/>
                                        <p:tgtEl>
                                          <p:spTgt spid="2">
                                            <p:txEl>
                                              <p:pRg st="10" end="10"/>
                                            </p:txEl>
                                          </p:spTgt>
                                        </p:tgtEl>
                                        <p:attrNameLst>
                                          <p:attrName>ppt_h</p:attrName>
                                        </p:attrNameLst>
                                      </p:cBhvr>
                                      <p:tavLst>
                                        <p:tav tm="0">
                                          <p:val>
                                            <p:fltVal val="0"/>
                                          </p:val>
                                        </p:tav>
                                        <p:tav tm="100000">
                                          <p:val>
                                            <p:strVal val="#ppt_h"/>
                                          </p:val>
                                        </p:tav>
                                      </p:tavLst>
                                    </p:anim>
                                    <p:animEffect transition="in" filter="fade">
                                      <p:cBhvr>
                                        <p:cTn id="58"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332656"/>
            <a:ext cx="8229600" cy="5674635"/>
          </a:xfrm>
        </p:spPr>
        <p:txBody>
          <a:bodyPr>
            <a:normAutofit fontScale="70000" lnSpcReduction="20000"/>
          </a:bodyPr>
          <a:lstStyle/>
          <a:p>
            <a:r>
              <a:rPr lang="es-CO" dirty="0" smtClean="0"/>
              <a:t>41</a:t>
            </a:r>
            <a:r>
              <a:rPr lang="es-CO" dirty="0" smtClean="0">
                <a:solidFill>
                  <a:srgbClr val="FF0000"/>
                </a:solidFill>
              </a:rPr>
              <a:t>.¿Sabía usted cual es el libro del A. T. más citado en el N. Testamento?</a:t>
            </a:r>
          </a:p>
          <a:p>
            <a:r>
              <a:rPr lang="es-CO" dirty="0" smtClean="0"/>
              <a:t>Deuteronomio </a:t>
            </a:r>
            <a:r>
              <a:rPr lang="es-CO" dirty="0"/>
              <a:t>es el libro mas citado en el Nuevo </a:t>
            </a:r>
            <a:r>
              <a:rPr lang="es-CO" dirty="0" smtClean="0"/>
              <a:t>Testamento</a:t>
            </a:r>
            <a:r>
              <a:rPr lang="es-CO" dirty="0"/>
              <a:t>, aproximadamente 80 veces. </a:t>
            </a:r>
            <a:r>
              <a:rPr lang="es-CO" dirty="0" smtClean="0"/>
              <a:t>Otros </a:t>
            </a:r>
            <a:r>
              <a:rPr lang="es-CO" dirty="0"/>
              <a:t>libros citados con frecuencia en el Nuevo  </a:t>
            </a:r>
            <a:r>
              <a:rPr lang="es-CO" dirty="0" smtClean="0"/>
              <a:t>Testamento </a:t>
            </a:r>
            <a:r>
              <a:rPr lang="es-CO" dirty="0"/>
              <a:t>son: </a:t>
            </a:r>
            <a:r>
              <a:rPr lang="es-CO" dirty="0" smtClean="0"/>
              <a:t>  Génesis</a:t>
            </a:r>
            <a:r>
              <a:rPr lang="es-CO" dirty="0"/>
              <a:t>, Salmos e Isaías. </a:t>
            </a:r>
          </a:p>
          <a:p>
            <a:endParaRPr lang="es-CO" dirty="0"/>
          </a:p>
          <a:p>
            <a:r>
              <a:rPr lang="es-CO" dirty="0" smtClean="0"/>
              <a:t>42</a:t>
            </a:r>
            <a:r>
              <a:rPr lang="es-CO" dirty="0" smtClean="0">
                <a:solidFill>
                  <a:srgbClr val="FF0000"/>
                </a:solidFill>
              </a:rPr>
              <a:t>.¿Sabía usted cuantos años tenía el hombre que fue sanado por Pedro y Juan en el pórtico del templo?</a:t>
            </a:r>
          </a:p>
          <a:p>
            <a:r>
              <a:rPr lang="es-CO" dirty="0" smtClean="0"/>
              <a:t>El </a:t>
            </a:r>
            <a:r>
              <a:rPr lang="es-CO" dirty="0"/>
              <a:t>hombre que fue sanado por Pedro y Juan en el pórtico </a:t>
            </a:r>
            <a:r>
              <a:rPr lang="es-CO" dirty="0" smtClean="0"/>
              <a:t>del </a:t>
            </a:r>
            <a:r>
              <a:rPr lang="es-CO" dirty="0"/>
              <a:t>templo, </a:t>
            </a:r>
            <a:r>
              <a:rPr lang="es-CO" dirty="0" smtClean="0"/>
              <a:t>Hech</a:t>
            </a:r>
            <a:r>
              <a:rPr lang="es-CO" dirty="0"/>
              <a:t>. 3:6, tenía 40 años de edad </a:t>
            </a:r>
            <a:r>
              <a:rPr lang="es-CO" dirty="0" smtClean="0"/>
              <a:t>Hech</a:t>
            </a:r>
            <a:r>
              <a:rPr lang="es-CO" dirty="0"/>
              <a:t>. 4:22. </a:t>
            </a:r>
          </a:p>
          <a:p>
            <a:endParaRPr lang="es-CO" dirty="0" smtClean="0"/>
          </a:p>
          <a:p>
            <a:r>
              <a:rPr lang="es-CO" dirty="0" smtClean="0"/>
              <a:t>43</a:t>
            </a:r>
            <a:r>
              <a:rPr lang="es-CO" dirty="0" smtClean="0">
                <a:solidFill>
                  <a:srgbClr val="FF0000"/>
                </a:solidFill>
              </a:rPr>
              <a:t>.¿Sabía usted cuantos años tenía Abran cuando le nació su hijo Ismael?</a:t>
            </a:r>
          </a:p>
          <a:p>
            <a:r>
              <a:rPr lang="es-CO" dirty="0" smtClean="0"/>
              <a:t>Abraham </a:t>
            </a:r>
            <a:r>
              <a:rPr lang="es-CO" dirty="0"/>
              <a:t>tenía 86 años cuando nació su hijo Ismael, </a:t>
            </a:r>
            <a:r>
              <a:rPr lang="es-CO" dirty="0" smtClean="0"/>
              <a:t>Gen</a:t>
            </a:r>
            <a:r>
              <a:rPr lang="es-CO" dirty="0"/>
              <a:t>. </a:t>
            </a:r>
            <a:r>
              <a:rPr lang="es-CO" dirty="0" smtClean="0"/>
              <a:t>16:16</a:t>
            </a:r>
            <a:r>
              <a:rPr lang="es-CO" dirty="0"/>
              <a:t>, por lo tanto este último es mayor que </a:t>
            </a:r>
            <a:r>
              <a:rPr lang="es-CO" dirty="0" smtClean="0"/>
              <a:t>Isaac </a:t>
            </a:r>
            <a:r>
              <a:rPr lang="es-CO" dirty="0"/>
              <a:t>14 </a:t>
            </a:r>
            <a:r>
              <a:rPr lang="es-CO" dirty="0" smtClean="0"/>
              <a:t>años.</a:t>
            </a:r>
            <a:endParaRPr lang="es-CO" dirty="0"/>
          </a:p>
          <a:p>
            <a:endParaRPr lang="es-CO" dirty="0" smtClean="0"/>
          </a:p>
          <a:p>
            <a:r>
              <a:rPr lang="es-CO" dirty="0" smtClean="0"/>
              <a:t>44</a:t>
            </a:r>
            <a:r>
              <a:rPr lang="es-CO" dirty="0" smtClean="0">
                <a:solidFill>
                  <a:srgbClr val="FF0000"/>
                </a:solidFill>
              </a:rPr>
              <a:t>.¿Sabía usted cuales los dos libros más extensos del A. T.? </a:t>
            </a:r>
          </a:p>
          <a:p>
            <a:r>
              <a:rPr lang="es-CO" dirty="0" smtClean="0"/>
              <a:t>El </a:t>
            </a:r>
            <a:r>
              <a:rPr lang="es-CO" dirty="0"/>
              <a:t>libro más extenso, además en verso es el de los </a:t>
            </a:r>
            <a:r>
              <a:rPr lang="es-CO" dirty="0" smtClean="0"/>
              <a:t>Salmos </a:t>
            </a:r>
            <a:r>
              <a:rPr lang="es-CO" dirty="0"/>
              <a:t>(consta de </a:t>
            </a:r>
            <a:r>
              <a:rPr lang="es-CO" dirty="0" smtClean="0"/>
              <a:t>150 capítulos), le sigue el de </a:t>
            </a:r>
            <a:r>
              <a:rPr lang="es-CO" dirty="0"/>
              <a:t>Isaías (consta de 66 capítulos).</a:t>
            </a:r>
          </a:p>
          <a:p>
            <a:endParaRPr lang="es-CO" dirty="0" smtClean="0"/>
          </a:p>
        </p:txBody>
      </p:sp>
    </p:spTree>
    <p:extLst>
      <p:ext uri="{BB962C8B-B14F-4D97-AF65-F5344CB8AC3E}">
        <p14:creationId xmlns:p14="http://schemas.microsoft.com/office/powerpoint/2010/main" val="218463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down)">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wipe(down)">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wipe(down)">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wipe(down)">
                                      <p:cBhvr>
                                        <p:cTn id="27" dur="5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2">
                                            <p:txEl>
                                              <p:pRg st="7" end="7"/>
                                            </p:txEl>
                                          </p:spTgt>
                                        </p:tgtEl>
                                        <p:attrNameLst>
                                          <p:attrName>style.visibility</p:attrName>
                                        </p:attrNameLst>
                                      </p:cBhvr>
                                      <p:to>
                                        <p:strVal val="visible"/>
                                      </p:to>
                                    </p:set>
                                    <p:animEffect transition="in" filter="wipe(down)">
                                      <p:cBhvr>
                                        <p:cTn id="32" dur="500"/>
                                        <p:tgtEl>
                                          <p:spTgt spid="2">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2">
                                            <p:txEl>
                                              <p:pRg st="9" end="9"/>
                                            </p:txEl>
                                          </p:spTgt>
                                        </p:tgtEl>
                                        <p:attrNameLst>
                                          <p:attrName>style.visibility</p:attrName>
                                        </p:attrNameLst>
                                      </p:cBhvr>
                                      <p:to>
                                        <p:strVal val="visible"/>
                                      </p:to>
                                    </p:set>
                                    <p:animEffect transition="in" filter="wipe(down)">
                                      <p:cBhvr>
                                        <p:cTn id="37" dur="500"/>
                                        <p:tgtEl>
                                          <p:spTgt spid="2">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2">
                                            <p:txEl>
                                              <p:pRg st="10" end="10"/>
                                            </p:txEl>
                                          </p:spTgt>
                                        </p:tgtEl>
                                        <p:attrNameLst>
                                          <p:attrName>style.visibility</p:attrName>
                                        </p:attrNameLst>
                                      </p:cBhvr>
                                      <p:to>
                                        <p:strVal val="visible"/>
                                      </p:to>
                                    </p:set>
                                    <p:animEffect transition="in" filter="wipe(down)">
                                      <p:cBhvr>
                                        <p:cTn id="42"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260648"/>
            <a:ext cx="8229600" cy="5746643"/>
          </a:xfrm>
        </p:spPr>
        <p:txBody>
          <a:bodyPr>
            <a:normAutofit fontScale="70000" lnSpcReduction="20000"/>
          </a:bodyPr>
          <a:lstStyle/>
          <a:p>
            <a:r>
              <a:rPr lang="es-CO" dirty="0" smtClean="0"/>
              <a:t>45</a:t>
            </a:r>
            <a:r>
              <a:rPr lang="es-CO" dirty="0" smtClean="0">
                <a:solidFill>
                  <a:srgbClr val="FF0000"/>
                </a:solidFill>
              </a:rPr>
              <a:t>.¿Sabía usted cuantas veces se menciona la palabra «vanidad de vanidades» en el libro de Eclesiastés?</a:t>
            </a:r>
          </a:p>
          <a:p>
            <a:r>
              <a:rPr lang="es-CO" dirty="0" smtClean="0"/>
              <a:t>La </a:t>
            </a:r>
            <a:r>
              <a:rPr lang="es-CO" dirty="0"/>
              <a:t>frase “Vanidad de vanidades” aparece por lo menos 34 veces en el libro del Eclesiastés. </a:t>
            </a:r>
          </a:p>
          <a:p>
            <a:endParaRPr lang="es-CO" dirty="0"/>
          </a:p>
          <a:p>
            <a:r>
              <a:rPr lang="es-CO" dirty="0" smtClean="0"/>
              <a:t>46</a:t>
            </a:r>
            <a:r>
              <a:rPr lang="es-CO" dirty="0" smtClean="0">
                <a:solidFill>
                  <a:srgbClr val="FF0000"/>
                </a:solidFill>
              </a:rPr>
              <a:t>.¿Sabía usted cuantas veces aparece la palabra «Selah» en los salmos?</a:t>
            </a:r>
          </a:p>
          <a:p>
            <a:r>
              <a:rPr lang="es-CO" dirty="0" smtClean="0"/>
              <a:t>La </a:t>
            </a:r>
            <a:r>
              <a:rPr lang="es-CO" dirty="0"/>
              <a:t>palabra Selah, que significa </a:t>
            </a:r>
            <a:r>
              <a:rPr lang="es-CO" dirty="0" smtClean="0"/>
              <a:t>«</a:t>
            </a:r>
            <a:r>
              <a:rPr lang="es-ES" b="1" u="sng" dirty="0" smtClean="0"/>
              <a:t>deténgase </a:t>
            </a:r>
            <a:r>
              <a:rPr lang="es-ES" b="1" u="sng" dirty="0"/>
              <a:t>y </a:t>
            </a:r>
            <a:r>
              <a:rPr lang="es-ES" b="1" u="sng" dirty="0" smtClean="0"/>
              <a:t>escuche</a:t>
            </a:r>
            <a:r>
              <a:rPr lang="es-ES" dirty="0" smtClean="0"/>
              <a:t>»</a:t>
            </a:r>
            <a:r>
              <a:rPr lang="es-CO" dirty="0" smtClean="0"/>
              <a:t>, </a:t>
            </a:r>
            <a:r>
              <a:rPr lang="es-CO" dirty="0"/>
              <a:t>aparece 77 veces en el libro de los Salmos y 3 veces en Habacuc. </a:t>
            </a:r>
          </a:p>
          <a:p>
            <a:endParaRPr lang="es-CO" dirty="0"/>
          </a:p>
          <a:p>
            <a:r>
              <a:rPr lang="es-CO" dirty="0" smtClean="0"/>
              <a:t>47</a:t>
            </a:r>
            <a:r>
              <a:rPr lang="es-CO" dirty="0" smtClean="0">
                <a:solidFill>
                  <a:srgbClr val="FF0000"/>
                </a:solidFill>
              </a:rPr>
              <a:t>.¿Sabía usted el contraste entre los 12 profetas menores e Isaías y Jeremías?</a:t>
            </a:r>
          </a:p>
          <a:p>
            <a:r>
              <a:rPr lang="es-CO" dirty="0" smtClean="0"/>
              <a:t>Los </a:t>
            </a:r>
            <a:r>
              <a:rPr lang="es-CO" dirty="0"/>
              <a:t>12 profetas menores juntos, escriben solo un capítulo más que Isaías, o sea </a:t>
            </a:r>
            <a:r>
              <a:rPr lang="es-CO" dirty="0" smtClean="0"/>
              <a:t>67capítulos,  </a:t>
            </a:r>
            <a:r>
              <a:rPr lang="es-CO" dirty="0"/>
              <a:t>estos constan de 1050 versículos, mientras que los 52 capítulos de Jeremías  contienen 1346 versos. </a:t>
            </a:r>
          </a:p>
          <a:p>
            <a:endParaRPr lang="es-CO" dirty="0" smtClean="0"/>
          </a:p>
          <a:p>
            <a:r>
              <a:rPr lang="es-CO" dirty="0" smtClean="0"/>
              <a:t>48</a:t>
            </a:r>
            <a:r>
              <a:rPr lang="es-CO" dirty="0" smtClean="0">
                <a:solidFill>
                  <a:srgbClr val="FF0000"/>
                </a:solidFill>
              </a:rPr>
              <a:t>.¿Sabía usted cuantas veces emplea Ezequiel la palabra «Hijo del Hombre?</a:t>
            </a:r>
          </a:p>
          <a:p>
            <a:r>
              <a:rPr lang="es-CO" dirty="0" smtClean="0"/>
              <a:t>Ezequiel </a:t>
            </a:r>
            <a:r>
              <a:rPr lang="es-CO" dirty="0"/>
              <a:t>emplea, por lo menos, 100 veces la </a:t>
            </a:r>
            <a:r>
              <a:rPr lang="es-CO" dirty="0" smtClean="0"/>
              <a:t>expresión “Hijo </a:t>
            </a:r>
            <a:r>
              <a:rPr lang="es-CO" dirty="0"/>
              <a:t>de Hombre”. Daniel también la emplea. Jesús se aplica a </a:t>
            </a:r>
            <a:r>
              <a:rPr lang="es-CO" dirty="0" smtClean="0"/>
              <a:t>sí </a:t>
            </a:r>
            <a:r>
              <a:rPr lang="es-CO" dirty="0"/>
              <a:t>mismo este título 86 veces. </a:t>
            </a:r>
          </a:p>
        </p:txBody>
      </p:sp>
    </p:spTree>
    <p:extLst>
      <p:ext uri="{BB962C8B-B14F-4D97-AF65-F5344CB8AC3E}">
        <p14:creationId xmlns:p14="http://schemas.microsoft.com/office/powerpoint/2010/main" val="133614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p:cTn id="21"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 calcmode="lin" valueType="num">
                                      <p:cBhvr>
                                        <p:cTn id="28"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 calcmode="lin" valueType="num">
                                      <p:cBhvr>
                                        <p:cTn id="35" dur="500" fill="hold"/>
                                        <p:tgtEl>
                                          <p:spTgt spid="2">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
                                            <p:txEl>
                                              <p:pRg st="7" end="7"/>
                                            </p:txEl>
                                          </p:spTgt>
                                        </p:tgtEl>
                                        <p:attrNameLst>
                                          <p:attrName>style.visibility</p:attrName>
                                        </p:attrNameLst>
                                      </p:cBhvr>
                                      <p:to>
                                        <p:strVal val="visible"/>
                                      </p:to>
                                    </p:set>
                                    <p:anim calcmode="lin" valueType="num">
                                      <p:cBhvr>
                                        <p:cTn id="42" dur="500" fill="hold"/>
                                        <p:tgtEl>
                                          <p:spTgt spid="2">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2">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2">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
                                            <p:txEl>
                                              <p:pRg st="9" end="9"/>
                                            </p:txEl>
                                          </p:spTgt>
                                        </p:tgtEl>
                                        <p:attrNameLst>
                                          <p:attrName>style.visibility</p:attrName>
                                        </p:attrNameLst>
                                      </p:cBhvr>
                                      <p:to>
                                        <p:strVal val="visible"/>
                                      </p:to>
                                    </p:set>
                                    <p:anim calcmode="lin" valueType="num">
                                      <p:cBhvr>
                                        <p:cTn id="49" dur="500" fill="hold"/>
                                        <p:tgtEl>
                                          <p:spTgt spid="2">
                                            <p:txEl>
                                              <p:pRg st="9" end="9"/>
                                            </p:txEl>
                                          </p:spTgt>
                                        </p:tgtEl>
                                        <p:attrNameLst>
                                          <p:attrName>ppt_w</p:attrName>
                                        </p:attrNameLst>
                                      </p:cBhvr>
                                      <p:tavLst>
                                        <p:tav tm="0">
                                          <p:val>
                                            <p:fltVal val="0"/>
                                          </p:val>
                                        </p:tav>
                                        <p:tav tm="100000">
                                          <p:val>
                                            <p:strVal val="#ppt_w"/>
                                          </p:val>
                                        </p:tav>
                                      </p:tavLst>
                                    </p:anim>
                                    <p:anim calcmode="lin" valueType="num">
                                      <p:cBhvr>
                                        <p:cTn id="50" dur="500" fill="hold"/>
                                        <p:tgtEl>
                                          <p:spTgt spid="2">
                                            <p:txEl>
                                              <p:pRg st="9" end="9"/>
                                            </p:txEl>
                                          </p:spTgt>
                                        </p:tgtEl>
                                        <p:attrNameLst>
                                          <p:attrName>ppt_h</p:attrName>
                                        </p:attrNameLst>
                                      </p:cBhvr>
                                      <p:tavLst>
                                        <p:tav tm="0">
                                          <p:val>
                                            <p:fltVal val="0"/>
                                          </p:val>
                                        </p:tav>
                                        <p:tav tm="100000">
                                          <p:val>
                                            <p:strVal val="#ppt_h"/>
                                          </p:val>
                                        </p:tav>
                                      </p:tavLst>
                                    </p:anim>
                                    <p:animEffect transition="in" filter="fade">
                                      <p:cBhvr>
                                        <p:cTn id="51" dur="500"/>
                                        <p:tgtEl>
                                          <p:spTgt spid="2">
                                            <p:txEl>
                                              <p:pRg st="9" end="9"/>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2">
                                            <p:txEl>
                                              <p:pRg st="10" end="10"/>
                                            </p:txEl>
                                          </p:spTgt>
                                        </p:tgtEl>
                                        <p:attrNameLst>
                                          <p:attrName>style.visibility</p:attrName>
                                        </p:attrNameLst>
                                      </p:cBhvr>
                                      <p:to>
                                        <p:strVal val="visible"/>
                                      </p:to>
                                    </p:set>
                                    <p:anim calcmode="lin" valueType="num">
                                      <p:cBhvr>
                                        <p:cTn id="56" dur="500" fill="hold"/>
                                        <p:tgtEl>
                                          <p:spTgt spid="2">
                                            <p:txEl>
                                              <p:pRg st="10" end="10"/>
                                            </p:txEl>
                                          </p:spTgt>
                                        </p:tgtEl>
                                        <p:attrNameLst>
                                          <p:attrName>ppt_w</p:attrName>
                                        </p:attrNameLst>
                                      </p:cBhvr>
                                      <p:tavLst>
                                        <p:tav tm="0">
                                          <p:val>
                                            <p:fltVal val="0"/>
                                          </p:val>
                                        </p:tav>
                                        <p:tav tm="100000">
                                          <p:val>
                                            <p:strVal val="#ppt_w"/>
                                          </p:val>
                                        </p:tav>
                                      </p:tavLst>
                                    </p:anim>
                                    <p:anim calcmode="lin" valueType="num">
                                      <p:cBhvr>
                                        <p:cTn id="57" dur="500" fill="hold"/>
                                        <p:tgtEl>
                                          <p:spTgt spid="2">
                                            <p:txEl>
                                              <p:pRg st="10" end="10"/>
                                            </p:txEl>
                                          </p:spTgt>
                                        </p:tgtEl>
                                        <p:attrNameLst>
                                          <p:attrName>ppt_h</p:attrName>
                                        </p:attrNameLst>
                                      </p:cBhvr>
                                      <p:tavLst>
                                        <p:tav tm="0">
                                          <p:val>
                                            <p:fltVal val="0"/>
                                          </p:val>
                                        </p:tav>
                                        <p:tav tm="100000">
                                          <p:val>
                                            <p:strVal val="#ppt_h"/>
                                          </p:val>
                                        </p:tav>
                                      </p:tavLst>
                                    </p:anim>
                                    <p:animEffect transition="in" filter="fade">
                                      <p:cBhvr>
                                        <p:cTn id="58"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normAutofit fontScale="70000" lnSpcReduction="20000"/>
          </a:bodyPr>
          <a:lstStyle/>
          <a:p>
            <a:r>
              <a:rPr lang="es-CO" dirty="0" smtClean="0"/>
              <a:t>49</a:t>
            </a:r>
            <a:r>
              <a:rPr lang="es-CO" dirty="0" smtClean="0">
                <a:solidFill>
                  <a:srgbClr val="FF0000"/>
                </a:solidFill>
              </a:rPr>
              <a:t>.¿Sabía usted cual es segundo numero más mencionado en la Biblia?</a:t>
            </a:r>
          </a:p>
          <a:p>
            <a:pPr marL="109728" indent="0">
              <a:buNone/>
            </a:pPr>
            <a:endParaRPr lang="es-CO" dirty="0" smtClean="0"/>
          </a:p>
          <a:p>
            <a:pPr marL="109728" indent="0" algn="ctr">
              <a:buNone/>
            </a:pPr>
            <a:r>
              <a:rPr lang="es-CO" sz="3100" b="1" dirty="0" smtClean="0"/>
              <a:t>El </a:t>
            </a:r>
            <a:r>
              <a:rPr lang="es-CO" sz="3100" b="1" dirty="0"/>
              <a:t>número 40, </a:t>
            </a:r>
            <a:r>
              <a:rPr lang="es-CO" sz="3100" b="1" dirty="0" smtClean="0"/>
              <a:t>es el más citado también y es </a:t>
            </a:r>
            <a:r>
              <a:rPr lang="es-CO" sz="3100" b="1" dirty="0"/>
              <a:t>de suma </a:t>
            </a:r>
            <a:r>
              <a:rPr lang="es-CO" sz="3100" b="1" dirty="0" smtClean="0"/>
              <a:t>importancia</a:t>
            </a:r>
            <a:r>
              <a:rPr lang="es-CO" sz="3100" b="1" dirty="0"/>
              <a:t>,</a:t>
            </a:r>
            <a:r>
              <a:rPr lang="es-CO" sz="3100" b="1" dirty="0" smtClean="0"/>
              <a:t> Veamos:</a:t>
            </a:r>
            <a:endParaRPr lang="es-CO" sz="3100" b="1" dirty="0"/>
          </a:p>
          <a:p>
            <a:endParaRPr lang="es-CO" dirty="0" smtClean="0"/>
          </a:p>
          <a:p>
            <a:r>
              <a:rPr lang="es-CO" dirty="0" smtClean="0"/>
              <a:t>· </a:t>
            </a:r>
            <a:r>
              <a:rPr lang="es-CO" dirty="0"/>
              <a:t>Durante 40 días y sus respectivas noches, llovió durante el diluvio </a:t>
            </a:r>
            <a:r>
              <a:rPr lang="es-CO" dirty="0" smtClean="0"/>
              <a:t>Gen</a:t>
            </a:r>
            <a:r>
              <a:rPr lang="es-CO" dirty="0"/>
              <a:t>. 7:12. </a:t>
            </a:r>
          </a:p>
          <a:p>
            <a:endParaRPr lang="es-CO" dirty="0" smtClean="0"/>
          </a:p>
          <a:p>
            <a:r>
              <a:rPr lang="es-CO" dirty="0" smtClean="0"/>
              <a:t>· </a:t>
            </a:r>
            <a:r>
              <a:rPr lang="es-CO" dirty="0"/>
              <a:t>40 años el pueblo anduvo por el desierto antes de entrar en la tierra prometida Dt. 2:7. </a:t>
            </a:r>
          </a:p>
          <a:p>
            <a:endParaRPr lang="es-CO" dirty="0" smtClean="0"/>
          </a:p>
          <a:p>
            <a:r>
              <a:rPr lang="es-CO" dirty="0" smtClean="0"/>
              <a:t>· </a:t>
            </a:r>
            <a:r>
              <a:rPr lang="es-CO" dirty="0"/>
              <a:t>40 días estuvo Moisés con Dios </a:t>
            </a:r>
            <a:r>
              <a:rPr lang="es-CO" dirty="0" smtClean="0"/>
              <a:t>en el monte Sinaí recibiendo </a:t>
            </a:r>
            <a:r>
              <a:rPr lang="es-CO" dirty="0"/>
              <a:t>las tablas de la </a:t>
            </a:r>
            <a:r>
              <a:rPr lang="es-CO" dirty="0" smtClean="0"/>
              <a:t>Ley </a:t>
            </a:r>
            <a:r>
              <a:rPr lang="es-CO" dirty="0"/>
              <a:t>Ex. 34:28. </a:t>
            </a:r>
          </a:p>
          <a:p>
            <a:endParaRPr lang="es-CO" dirty="0" smtClean="0"/>
          </a:p>
          <a:p>
            <a:r>
              <a:rPr lang="es-CO" dirty="0" smtClean="0"/>
              <a:t>· </a:t>
            </a:r>
            <a:r>
              <a:rPr lang="es-CO" dirty="0"/>
              <a:t>Por 40 días y sus noches caminó Elías para huir de la </a:t>
            </a:r>
            <a:r>
              <a:rPr lang="es-CO" dirty="0" smtClean="0"/>
              <a:t>Reina Jezabel </a:t>
            </a:r>
            <a:r>
              <a:rPr lang="es-CO" dirty="0"/>
              <a:t>1 </a:t>
            </a:r>
            <a:r>
              <a:rPr lang="es-CO" dirty="0" smtClean="0"/>
              <a:t>Rey. </a:t>
            </a:r>
            <a:r>
              <a:rPr lang="es-CO" dirty="0"/>
              <a:t>19:8. </a:t>
            </a:r>
          </a:p>
          <a:p>
            <a:endParaRPr lang="es-CO" dirty="0" smtClean="0"/>
          </a:p>
          <a:p>
            <a:r>
              <a:rPr lang="es-CO" dirty="0" smtClean="0"/>
              <a:t>· </a:t>
            </a:r>
            <a:r>
              <a:rPr lang="es-CO" dirty="0"/>
              <a:t>40 días estuvo Jesús ayunando en el desierto antes de ser tentado </a:t>
            </a:r>
            <a:r>
              <a:rPr lang="es-CO" dirty="0" smtClean="0"/>
              <a:t>Mat</a:t>
            </a:r>
            <a:r>
              <a:rPr lang="es-CO" dirty="0"/>
              <a:t>. </a:t>
            </a:r>
            <a:r>
              <a:rPr lang="es-CO" dirty="0" smtClean="0"/>
              <a:t>4:1, </a:t>
            </a:r>
            <a:r>
              <a:rPr lang="es-CO" dirty="0"/>
              <a:t>2. </a:t>
            </a:r>
          </a:p>
          <a:p>
            <a:endParaRPr lang="es-CO" dirty="0"/>
          </a:p>
        </p:txBody>
      </p:sp>
    </p:spTree>
    <p:extLst>
      <p:ext uri="{BB962C8B-B14F-4D97-AF65-F5344CB8AC3E}">
        <p14:creationId xmlns:p14="http://schemas.microsoft.com/office/powerpoint/2010/main" val="123345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ipe(down)">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wipe(down)">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wipe(down)">
                                      <p:cBhvr>
                                        <p:cTn id="22" dur="500"/>
                                        <p:tgtEl>
                                          <p:spTgt spid="2">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2">
                                            <p:txEl>
                                              <p:pRg st="8" end="8"/>
                                            </p:txEl>
                                          </p:spTgt>
                                        </p:tgtEl>
                                        <p:attrNameLst>
                                          <p:attrName>style.visibility</p:attrName>
                                        </p:attrNameLst>
                                      </p:cBhvr>
                                      <p:to>
                                        <p:strVal val="visible"/>
                                      </p:to>
                                    </p:set>
                                    <p:animEffect transition="in" filter="wipe(down)">
                                      <p:cBhvr>
                                        <p:cTn id="27" dur="500"/>
                                        <p:tgtEl>
                                          <p:spTgt spid="2">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2">
                                            <p:txEl>
                                              <p:pRg st="10" end="10"/>
                                            </p:txEl>
                                          </p:spTgt>
                                        </p:tgtEl>
                                        <p:attrNameLst>
                                          <p:attrName>style.visibility</p:attrName>
                                        </p:attrNameLst>
                                      </p:cBhvr>
                                      <p:to>
                                        <p:strVal val="visible"/>
                                      </p:to>
                                    </p:set>
                                    <p:animEffect transition="in" filter="wipe(down)">
                                      <p:cBhvr>
                                        <p:cTn id="32" dur="500"/>
                                        <p:tgtEl>
                                          <p:spTgt spid="2">
                                            <p:txEl>
                                              <p:pRg st="10" end="1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2">
                                            <p:txEl>
                                              <p:pRg st="12" end="12"/>
                                            </p:txEl>
                                          </p:spTgt>
                                        </p:tgtEl>
                                        <p:attrNameLst>
                                          <p:attrName>style.visibility</p:attrName>
                                        </p:attrNameLst>
                                      </p:cBhvr>
                                      <p:to>
                                        <p:strVal val="visible"/>
                                      </p:to>
                                    </p:set>
                                    <p:animEffect transition="in" filter="wipe(down)">
                                      <p:cBhvr>
                                        <p:cTn id="37" dur="500"/>
                                        <p:tgtEl>
                                          <p:spTgt spid="2">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395536" y="260648"/>
            <a:ext cx="8229600" cy="5674635"/>
          </a:xfrm>
        </p:spPr>
        <p:txBody>
          <a:bodyPr>
            <a:normAutofit/>
          </a:bodyPr>
          <a:lstStyle/>
          <a:p>
            <a:endParaRPr lang="es-CO" dirty="0" smtClean="0"/>
          </a:p>
          <a:p>
            <a:endParaRPr lang="es-CO" dirty="0"/>
          </a:p>
          <a:p>
            <a:r>
              <a:rPr lang="es-CO" dirty="0" smtClean="0"/>
              <a:t>50</a:t>
            </a:r>
            <a:r>
              <a:rPr lang="es-CO" dirty="0" smtClean="0">
                <a:solidFill>
                  <a:srgbClr val="FF0000"/>
                </a:solidFill>
              </a:rPr>
              <a:t>.¿Sabía usted cuales son los dos capítulos que son parecidos en la Biblia?</a:t>
            </a:r>
          </a:p>
          <a:p>
            <a:r>
              <a:rPr lang="es-CO" dirty="0" smtClean="0"/>
              <a:t>El </a:t>
            </a:r>
            <a:r>
              <a:rPr lang="es-CO" dirty="0"/>
              <a:t>capítulo 37 del libro de Isaías y el 19 de 2ªReyes </a:t>
            </a:r>
            <a:r>
              <a:rPr lang="es-CO" dirty="0" smtClean="0"/>
              <a:t>son </a:t>
            </a:r>
            <a:r>
              <a:rPr lang="es-CO" dirty="0"/>
              <a:t>parecidos. </a:t>
            </a:r>
          </a:p>
          <a:p>
            <a:endParaRPr lang="es-CO" dirty="0" smtClean="0"/>
          </a:p>
          <a:p>
            <a:r>
              <a:rPr lang="es-CO" dirty="0" smtClean="0"/>
              <a:t>51. </a:t>
            </a:r>
            <a:r>
              <a:rPr lang="es-CO" dirty="0" smtClean="0">
                <a:solidFill>
                  <a:srgbClr val="FF0000"/>
                </a:solidFill>
              </a:rPr>
              <a:t>Sabía usted en que versículo de Esdras está casi todo el alfabeto? </a:t>
            </a:r>
          </a:p>
          <a:p>
            <a:r>
              <a:rPr lang="es-CO" dirty="0" smtClean="0"/>
              <a:t>En </a:t>
            </a:r>
            <a:r>
              <a:rPr lang="es-CO" dirty="0"/>
              <a:t>el versículo 21 del capítulo 7 de Esdras está casi </a:t>
            </a:r>
            <a:r>
              <a:rPr lang="es-CO" dirty="0" smtClean="0"/>
              <a:t>todo </a:t>
            </a:r>
            <a:r>
              <a:rPr lang="es-CO" dirty="0"/>
              <a:t>el alfabeto.</a:t>
            </a:r>
          </a:p>
          <a:p>
            <a:endParaRPr lang="es-CO" dirty="0" smtClean="0"/>
          </a:p>
        </p:txBody>
      </p:sp>
    </p:spTree>
    <p:extLst>
      <p:ext uri="{BB962C8B-B14F-4D97-AF65-F5344CB8AC3E}">
        <p14:creationId xmlns:p14="http://schemas.microsoft.com/office/powerpoint/2010/main" val="2508689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p:cTn id="7"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2">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 calcmode="lin" valueType="num">
                                      <p:cBhvr>
                                        <p:cTn id="14"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16" dur="500"/>
                                        <p:tgtEl>
                                          <p:spTgt spid="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 calcmode="lin" valueType="num">
                                      <p:cBhvr>
                                        <p:cTn id="21" dur="500" fill="hold"/>
                                        <p:tgtEl>
                                          <p:spTgt spid="2">
                                            <p:txEl>
                                              <p:pRg st="5" end="5"/>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23" dur="500"/>
                                        <p:tgtEl>
                                          <p:spTgt spid="2">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6" end="6"/>
                                            </p:txEl>
                                          </p:spTgt>
                                        </p:tgtEl>
                                        <p:attrNameLst>
                                          <p:attrName>style.visibility</p:attrName>
                                        </p:attrNameLst>
                                      </p:cBhvr>
                                      <p:to>
                                        <p:strVal val="visible"/>
                                      </p:to>
                                    </p:set>
                                    <p:anim calcmode="lin" valueType="num">
                                      <p:cBhvr>
                                        <p:cTn id="28" dur="500" fill="hold"/>
                                        <p:tgtEl>
                                          <p:spTgt spid="2">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67544" y="1628800"/>
            <a:ext cx="8229600" cy="4525963"/>
          </a:xfrm>
        </p:spPr>
        <p:txBody>
          <a:bodyPr>
            <a:normAutofit fontScale="77500" lnSpcReduction="20000"/>
          </a:bodyPr>
          <a:lstStyle/>
          <a:p>
            <a:r>
              <a:rPr lang="es-CO" dirty="0" smtClean="0"/>
              <a:t>Casi </a:t>
            </a:r>
            <a:r>
              <a:rPr lang="es-CO" dirty="0"/>
              <a:t>todos los libros del Nuevo Testamento terminan con la palabra “Amén</a:t>
            </a:r>
            <a:r>
              <a:rPr lang="es-CO" dirty="0" smtClean="0"/>
              <a:t>”. Las </a:t>
            </a:r>
            <a:r>
              <a:rPr lang="es-CO" dirty="0"/>
              <a:t>excepciones son: Hechos, Santiago y 3 Juan</a:t>
            </a:r>
            <a:r>
              <a:rPr lang="es-CO" dirty="0" smtClean="0"/>
              <a:t>.</a:t>
            </a:r>
            <a:r>
              <a:rPr lang="es-CO" dirty="0"/>
              <a:t/>
            </a:r>
            <a:br>
              <a:rPr lang="es-CO" dirty="0"/>
            </a:br>
            <a:endParaRPr lang="es-CO" dirty="0"/>
          </a:p>
          <a:p>
            <a:r>
              <a:rPr lang="es-CO" dirty="0" smtClean="0"/>
              <a:t> </a:t>
            </a:r>
            <a:r>
              <a:rPr lang="es-CO" dirty="0"/>
              <a:t>El capítulo más corto del Nuevo Testamento es 1 Juan 1, </a:t>
            </a:r>
            <a:r>
              <a:rPr lang="es-CO" dirty="0" smtClean="0"/>
              <a:t>con 10 versículos; y </a:t>
            </a:r>
            <a:r>
              <a:rPr lang="es-CO" dirty="0"/>
              <a:t>el más largo es Lucas </a:t>
            </a:r>
            <a:r>
              <a:rPr lang="es-CO" dirty="0" smtClean="0"/>
              <a:t>1: con 80 versículos.</a:t>
            </a:r>
            <a:r>
              <a:rPr lang="es-CO" dirty="0"/>
              <a:t/>
            </a:r>
            <a:br>
              <a:rPr lang="es-CO" dirty="0"/>
            </a:br>
            <a:endParaRPr lang="es-CO" dirty="0"/>
          </a:p>
          <a:p>
            <a:r>
              <a:rPr lang="es-CO" dirty="0" smtClean="0"/>
              <a:t>En </a:t>
            </a:r>
            <a:r>
              <a:rPr lang="es-CO" dirty="0"/>
              <a:t>una ocasión el profeta Isaías recibió la orden de andar desnudo y descalzo por 3 años. Ver: Isaías </a:t>
            </a:r>
            <a:r>
              <a:rPr lang="es-CO" dirty="0" smtClean="0"/>
              <a:t>20:2,3.</a:t>
            </a:r>
            <a:endParaRPr lang="es-CO" dirty="0"/>
          </a:p>
          <a:p>
            <a:endParaRPr lang="es-CO" dirty="0" smtClean="0"/>
          </a:p>
          <a:p>
            <a:r>
              <a:rPr lang="es-CO" dirty="0" smtClean="0"/>
              <a:t>El </a:t>
            </a:r>
            <a:r>
              <a:rPr lang="es-CO" dirty="0"/>
              <a:t>libro más antiguo de la Biblia no es Génesis, sino Job; se cree que Moisés lo compiló durante la travesía de Israel por el desierto</a:t>
            </a:r>
            <a:r>
              <a:rPr lang="es-CO" dirty="0" smtClean="0"/>
              <a:t>.</a:t>
            </a:r>
            <a:r>
              <a:rPr lang="es-CO" dirty="0"/>
              <a:t/>
            </a:r>
            <a:br>
              <a:rPr lang="es-CO" dirty="0"/>
            </a:br>
            <a:endParaRPr lang="es-CO" dirty="0"/>
          </a:p>
          <a:p>
            <a:endParaRPr lang="es-CO" dirty="0"/>
          </a:p>
        </p:txBody>
      </p:sp>
      <p:sp>
        <p:nvSpPr>
          <p:cNvPr id="3" name="2 Título"/>
          <p:cNvSpPr>
            <a:spLocks noGrp="1"/>
          </p:cNvSpPr>
          <p:nvPr>
            <p:ph type="title"/>
          </p:nvPr>
        </p:nvSpPr>
        <p:spPr>
          <a:xfrm>
            <a:off x="323528" y="116632"/>
            <a:ext cx="8568952" cy="1368152"/>
          </a:xfrm>
          <a:blipFill>
            <a:blip r:embed="rId2"/>
            <a:tile tx="0" ty="0" sx="100000" sy="100000" flip="none" algn="tl"/>
          </a:blipFill>
        </p:spPr>
        <p:txBody>
          <a:bodyPr>
            <a:normAutofit/>
          </a:bodyPr>
          <a:lstStyle/>
          <a:p>
            <a:pPr algn="ctr"/>
            <a:r>
              <a:rPr lang="es-CO" sz="2700" dirty="0" smtClean="0">
                <a:latin typeface="Agency FB" pitchFamily="34" charset="0"/>
              </a:rPr>
              <a:t>Dentro </a:t>
            </a:r>
            <a:r>
              <a:rPr lang="es-CO" sz="2700" dirty="0">
                <a:latin typeface="Agency FB" pitchFamily="34" charset="0"/>
              </a:rPr>
              <a:t>de la Biblia y alrededor de ella hay gran cantidad de datos curiosos. En esta sección recogemos algunos de ellos y los ponemos a su disposición para </a:t>
            </a:r>
            <a:r>
              <a:rPr lang="es-CO" sz="2700" dirty="0" smtClean="0">
                <a:latin typeface="Agency FB" pitchFamily="34" charset="0"/>
              </a:rPr>
              <a:t>conocerlos.</a:t>
            </a:r>
            <a:endParaRPr lang="es-CO" dirty="0"/>
          </a:p>
        </p:txBody>
      </p:sp>
    </p:spTree>
    <p:extLst>
      <p:ext uri="{BB962C8B-B14F-4D97-AF65-F5344CB8AC3E}">
        <p14:creationId xmlns:p14="http://schemas.microsoft.com/office/powerpoint/2010/main" val="2723364584"/>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 calcmode="lin" valueType="num">
                                      <p:cBhvr>
                                        <p:cTn id="28"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260648"/>
            <a:ext cx="8229600" cy="5746643"/>
          </a:xfrm>
        </p:spPr>
        <p:txBody>
          <a:bodyPr>
            <a:normAutofit fontScale="77500" lnSpcReduction="20000"/>
          </a:bodyPr>
          <a:lstStyle/>
          <a:p>
            <a:r>
              <a:rPr lang="es-CO" dirty="0" smtClean="0"/>
              <a:t>El </a:t>
            </a:r>
            <a:r>
              <a:rPr lang="es-CO" dirty="0"/>
              <a:t>último libro de la Biblia en escribirse no fue Apocalipsis, sino 3 Juan</a:t>
            </a:r>
            <a:r>
              <a:rPr lang="es-CO" dirty="0" smtClean="0"/>
              <a:t>.</a:t>
            </a:r>
            <a:r>
              <a:rPr lang="es-CO" dirty="0"/>
              <a:t/>
            </a:r>
            <a:br>
              <a:rPr lang="es-CO" dirty="0"/>
            </a:br>
            <a:endParaRPr lang="es-CO" dirty="0"/>
          </a:p>
          <a:p>
            <a:r>
              <a:rPr lang="es-CO" dirty="0" smtClean="0"/>
              <a:t>El </a:t>
            </a:r>
            <a:r>
              <a:rPr lang="es-CO" dirty="0"/>
              <a:t>versículo más largo de la Biblia es Ester 8:9. El versículo más corto de la Biblia es Juan 11.35. </a:t>
            </a:r>
            <a:r>
              <a:rPr lang="es-CO" dirty="0" smtClean="0"/>
              <a:t> </a:t>
            </a:r>
          </a:p>
          <a:p>
            <a:endParaRPr lang="es-CO" dirty="0" smtClean="0"/>
          </a:p>
          <a:p>
            <a:r>
              <a:rPr lang="es-CO" dirty="0" smtClean="0"/>
              <a:t>El </a:t>
            </a:r>
            <a:r>
              <a:rPr lang="es-CO" dirty="0"/>
              <a:t>nombre más largo que se encuentra en la Biblia es Maher-salal-hasbaz. Ver: Isaías 8:1</a:t>
            </a:r>
            <a:r>
              <a:rPr lang="es-CO" dirty="0" smtClean="0"/>
              <a:t>.</a:t>
            </a:r>
            <a:r>
              <a:rPr lang="es-CO" dirty="0"/>
              <a:t/>
            </a:r>
            <a:br>
              <a:rPr lang="es-CO" dirty="0"/>
            </a:br>
            <a:endParaRPr lang="es-CO" dirty="0"/>
          </a:p>
          <a:p>
            <a:r>
              <a:rPr lang="es-CO" dirty="0" smtClean="0"/>
              <a:t> </a:t>
            </a:r>
            <a:r>
              <a:rPr lang="es-CO" dirty="0"/>
              <a:t>En la época de David todavía no se habían inventado las notas musicales. Fue hasta el siglo X de nuestra era, cuando el italiano Guido d’Arezzo inventó el sistema con las 7 notas musicales que hoy conocemos</a:t>
            </a:r>
            <a:r>
              <a:rPr lang="es-CO" dirty="0" smtClean="0"/>
              <a:t>.</a:t>
            </a:r>
            <a:r>
              <a:rPr lang="es-CO" dirty="0"/>
              <a:t/>
            </a:r>
            <a:br>
              <a:rPr lang="es-CO" dirty="0"/>
            </a:br>
            <a:endParaRPr lang="es-CO" dirty="0"/>
          </a:p>
          <a:p>
            <a:r>
              <a:rPr lang="es-CO" dirty="0" smtClean="0"/>
              <a:t> </a:t>
            </a:r>
            <a:r>
              <a:rPr lang="es-CO" dirty="0"/>
              <a:t>La Biblia fue escrita mucho tiempo antes de que se inventaran el papel y los lápices. Quienes la escribieron, lo hicieron sobre largas tiras de papiro o pergamino. El papiro se hacía de una planta y el pergamino de pieles de animales. Estos escritos eran muy valiosos y luego se juntaron para formar toda la Biblia</a:t>
            </a:r>
            <a:r>
              <a:rPr lang="es-CO" dirty="0" smtClean="0"/>
              <a:t>.</a:t>
            </a:r>
            <a:endParaRPr lang="es-CO" dirty="0"/>
          </a:p>
          <a:p>
            <a:endParaRPr lang="es-CO" dirty="0"/>
          </a:p>
        </p:txBody>
      </p:sp>
    </p:spTree>
    <p:extLst>
      <p:ext uri="{BB962C8B-B14F-4D97-AF65-F5344CB8AC3E}">
        <p14:creationId xmlns:p14="http://schemas.microsoft.com/office/powerpoint/2010/main" val="465800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heel(1)">
                                      <p:cBhvr>
                                        <p:cTn id="12" dur="20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wheel(1)">
                                      <p:cBhvr>
                                        <p:cTn id="17" dur="20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wheel(1)">
                                      <p:cBhvr>
                                        <p:cTn id="22" dur="20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wheel(1)">
                                      <p:cBhvr>
                                        <p:cTn id="27" dur="2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normAutofit fontScale="70000" lnSpcReduction="20000"/>
          </a:bodyPr>
          <a:lstStyle/>
          <a:p>
            <a:r>
              <a:rPr lang="es-CO" dirty="0" smtClean="0"/>
              <a:t>La </a:t>
            </a:r>
            <a:r>
              <a:rPr lang="es-CO" dirty="0"/>
              <a:t>Biblia fue dividida en capítulos en el siglo XIII (entre los años 1234 y 1242), por el teólogo Stephen Langhton, entonces Obispo de Canterbury, en Inglaterra, y profesor de la Universidad de París</a:t>
            </a:r>
            <a:r>
              <a:rPr lang="es-CO" dirty="0" smtClean="0"/>
              <a:t>.</a:t>
            </a:r>
            <a:r>
              <a:rPr lang="es-CO" dirty="0"/>
              <a:t/>
            </a:r>
            <a:br>
              <a:rPr lang="es-CO" dirty="0"/>
            </a:br>
            <a:endParaRPr lang="es-CO" dirty="0"/>
          </a:p>
          <a:p>
            <a:r>
              <a:rPr lang="es-CO" dirty="0" smtClean="0"/>
              <a:t>La </a:t>
            </a:r>
            <a:r>
              <a:rPr lang="es-CO" dirty="0"/>
              <a:t>división del Antiguo Testamento en </a:t>
            </a:r>
            <a:r>
              <a:rPr lang="es-CO" dirty="0" smtClean="0"/>
              <a:t>versículos </a:t>
            </a:r>
            <a:r>
              <a:rPr lang="es-CO" dirty="0"/>
              <a:t>fue establecida por estudiosos judíos de las Escrituras, llamados Masoretas. Estos dedicaban sus vidas a recitar y copiar las Escrituras, así como a formular la gramática hebraica y las técnicas dialécticas de la enseñanza del texto bíblico. Fueron ellos los primeros que, entre los siglos IX y X, dividieron el texto hebraico (del Antiguo Testamento) en versículos. Influenciado por el trabajo de los Masoretas, un impresor francés llamado Robert d’Etiénne dividió el Nuevo Testamento en versículos en el año 1551</a:t>
            </a:r>
          </a:p>
          <a:p>
            <a:endParaRPr lang="es-CO" dirty="0"/>
          </a:p>
          <a:p>
            <a:r>
              <a:rPr lang="es-CO" b="1" dirty="0"/>
              <a:t>¿En cuántos idiomas se ha traducido la Biblia?</a:t>
            </a:r>
            <a:endParaRPr lang="es-CO" dirty="0"/>
          </a:p>
          <a:p>
            <a:r>
              <a:rPr lang="es-CO" dirty="0"/>
              <a:t>La Biblia Santa se ha traducido a más de 2,018 idiomas, con traducciones parciales innumerables, y traducciones de audio (para los idiomas no escritos). (Ésta es una cantidad enorme de traducciones. En comparación, Shakespeare, considerado por muchos ser el escritor más promitente del idioma inglés, se ha traducido sólo en 50 </a:t>
            </a:r>
            <a:r>
              <a:rPr lang="es-CO" dirty="0" smtClean="0"/>
              <a:t>idiomas.)</a:t>
            </a:r>
            <a:endParaRPr lang="es-CO" dirty="0"/>
          </a:p>
          <a:p>
            <a:endParaRPr lang="es-CO" dirty="0"/>
          </a:p>
        </p:txBody>
      </p:sp>
    </p:spTree>
    <p:extLst>
      <p:ext uri="{BB962C8B-B14F-4D97-AF65-F5344CB8AC3E}">
        <p14:creationId xmlns:p14="http://schemas.microsoft.com/office/powerpoint/2010/main" val="413808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p:cTn id="21"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2">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 calcmode="lin" valueType="num">
                                      <p:cBhvr>
                                        <p:cTn id="28"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602627"/>
          </a:xfrm>
        </p:spPr>
        <p:txBody>
          <a:bodyPr>
            <a:normAutofit fontScale="92500" lnSpcReduction="10000"/>
          </a:bodyPr>
          <a:lstStyle/>
          <a:p>
            <a:pPr marL="109728" indent="0" algn="ctr">
              <a:buNone/>
            </a:pPr>
            <a:r>
              <a:rPr lang="es-CO" dirty="0" smtClean="0"/>
              <a:t>Es </a:t>
            </a:r>
            <a:r>
              <a:rPr lang="es-CO" dirty="0"/>
              <a:t>algo extraño o curioso como se dan las cosas, conviene que leas esto:</a:t>
            </a:r>
          </a:p>
          <a:p>
            <a:r>
              <a:rPr lang="es-CO" b="1" dirty="0">
                <a:solidFill>
                  <a:srgbClr val="FF0000"/>
                </a:solidFill>
              </a:rPr>
              <a:t>¿Cuál es el capítulo más corto en la </a:t>
            </a:r>
            <a:r>
              <a:rPr lang="es-CO" b="1" dirty="0" smtClean="0">
                <a:solidFill>
                  <a:srgbClr val="FF0000"/>
                </a:solidFill>
              </a:rPr>
              <a:t>Biblia?</a:t>
            </a:r>
          </a:p>
          <a:p>
            <a:r>
              <a:rPr lang="es-CO" dirty="0" smtClean="0"/>
              <a:t>Salmos </a:t>
            </a:r>
            <a:r>
              <a:rPr lang="es-CO" dirty="0"/>
              <a:t>117</a:t>
            </a:r>
          </a:p>
          <a:p>
            <a:endParaRPr lang="es-CO" dirty="0" smtClean="0"/>
          </a:p>
          <a:p>
            <a:r>
              <a:rPr lang="es-CO" b="1" dirty="0" smtClean="0">
                <a:solidFill>
                  <a:srgbClr val="FF0000"/>
                </a:solidFill>
              </a:rPr>
              <a:t>¿</a:t>
            </a:r>
            <a:r>
              <a:rPr lang="es-CO" b="1" dirty="0">
                <a:solidFill>
                  <a:srgbClr val="FF0000"/>
                </a:solidFill>
              </a:rPr>
              <a:t>Cuál es el capítulo más largo en la </a:t>
            </a:r>
            <a:r>
              <a:rPr lang="es-CO" b="1" dirty="0" smtClean="0">
                <a:solidFill>
                  <a:srgbClr val="FF0000"/>
                </a:solidFill>
              </a:rPr>
              <a:t>Biblia?</a:t>
            </a:r>
          </a:p>
          <a:p>
            <a:r>
              <a:rPr lang="es-CO" dirty="0" smtClean="0"/>
              <a:t>Salmos </a:t>
            </a:r>
            <a:r>
              <a:rPr lang="es-CO" dirty="0"/>
              <a:t>119</a:t>
            </a:r>
          </a:p>
          <a:p>
            <a:endParaRPr lang="es-CO" dirty="0" smtClean="0"/>
          </a:p>
          <a:p>
            <a:r>
              <a:rPr lang="es-CO" b="1" dirty="0" smtClean="0">
                <a:solidFill>
                  <a:srgbClr val="FF0000"/>
                </a:solidFill>
              </a:rPr>
              <a:t>¿</a:t>
            </a:r>
            <a:r>
              <a:rPr lang="es-CO" b="1" dirty="0">
                <a:solidFill>
                  <a:srgbClr val="FF0000"/>
                </a:solidFill>
              </a:rPr>
              <a:t>Cuál es el capítulo en el centro de la </a:t>
            </a:r>
            <a:r>
              <a:rPr lang="es-CO" b="1" dirty="0" smtClean="0">
                <a:solidFill>
                  <a:srgbClr val="FF0000"/>
                </a:solidFill>
              </a:rPr>
              <a:t>Biblia?</a:t>
            </a:r>
          </a:p>
          <a:p>
            <a:r>
              <a:rPr lang="es-CO" dirty="0" smtClean="0"/>
              <a:t>Salmos </a:t>
            </a:r>
            <a:r>
              <a:rPr lang="es-CO" dirty="0"/>
              <a:t>118</a:t>
            </a:r>
          </a:p>
          <a:p>
            <a:endParaRPr lang="es-CO" i="1" dirty="0" smtClean="0">
              <a:solidFill>
                <a:srgbClr val="FF0000"/>
              </a:solidFill>
            </a:endParaRPr>
          </a:p>
          <a:p>
            <a:r>
              <a:rPr lang="es-CO" i="1" dirty="0" smtClean="0">
                <a:solidFill>
                  <a:srgbClr val="FF0000"/>
                </a:solidFill>
              </a:rPr>
              <a:t>Hay </a:t>
            </a:r>
            <a:r>
              <a:rPr lang="es-CO" i="1" dirty="0">
                <a:solidFill>
                  <a:srgbClr val="FF0000"/>
                </a:solidFill>
              </a:rPr>
              <a:t>594 capítulos antes de Salmos 118</a:t>
            </a:r>
          </a:p>
          <a:p>
            <a:r>
              <a:rPr lang="es-CO" i="1" dirty="0" smtClean="0">
                <a:solidFill>
                  <a:srgbClr val="FF0000"/>
                </a:solidFill>
              </a:rPr>
              <a:t>Hay </a:t>
            </a:r>
            <a:r>
              <a:rPr lang="es-CO" i="1" dirty="0">
                <a:solidFill>
                  <a:srgbClr val="FF0000"/>
                </a:solidFill>
              </a:rPr>
              <a:t>594 capítulos después de Salmos 118.</a:t>
            </a:r>
          </a:p>
          <a:p>
            <a:r>
              <a:rPr lang="es-CO" dirty="0" smtClean="0"/>
              <a:t>La suma </a:t>
            </a:r>
            <a:r>
              <a:rPr lang="es-CO" dirty="0"/>
              <a:t>de estos dos números totalizan 1188</a:t>
            </a:r>
          </a:p>
          <a:p>
            <a:endParaRPr lang="es-CO" dirty="0"/>
          </a:p>
          <a:p>
            <a:endParaRPr lang="es-CO" dirty="0"/>
          </a:p>
          <a:p>
            <a:endParaRPr lang="es-CO" dirty="0"/>
          </a:p>
          <a:p>
            <a:endParaRPr lang="es-CO" dirty="0"/>
          </a:p>
          <a:p>
            <a:endParaRPr lang="es-CO" dirty="0"/>
          </a:p>
        </p:txBody>
      </p:sp>
    </p:spTree>
    <p:extLst>
      <p:ext uri="{BB962C8B-B14F-4D97-AF65-F5344CB8AC3E}">
        <p14:creationId xmlns:p14="http://schemas.microsoft.com/office/powerpoint/2010/main" val="2725045121"/>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p:cTn id="28"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p:cTn id="35"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 calcmode="lin" valueType="num">
                                      <p:cBhvr>
                                        <p:cTn id="42"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44" dur="500"/>
                                        <p:tgtEl>
                                          <p:spTgt spid="3">
                                            <p:txEl>
                                              <p:pRg st="8" end="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Effect transition="in" filter="wipe(down)">
                                      <p:cBhvr>
                                        <p:cTn id="49" dur="500"/>
                                        <p:tgtEl>
                                          <p:spTgt spid="3">
                                            <p:txEl>
                                              <p:pRg st="10" end="10"/>
                                            </p:txEl>
                                          </p:spTgt>
                                        </p:tgtEl>
                                      </p:cBhvr>
                                    </p:animEffect>
                                  </p:childTnLst>
                                </p:cTn>
                              </p:par>
                              <p:par>
                                <p:cTn id="50" presetID="22" presetClass="entr" presetSubtype="4" fill="hold" nodeType="withEffect">
                                  <p:stCondLst>
                                    <p:cond delay="0"/>
                                  </p:stCondLst>
                                  <p:childTnLst>
                                    <p:set>
                                      <p:cBhvr>
                                        <p:cTn id="51" dur="1" fill="hold">
                                          <p:stCondLst>
                                            <p:cond delay="0"/>
                                          </p:stCondLst>
                                        </p:cTn>
                                        <p:tgtEl>
                                          <p:spTgt spid="3">
                                            <p:txEl>
                                              <p:pRg st="11" end="11"/>
                                            </p:txEl>
                                          </p:spTgt>
                                        </p:tgtEl>
                                        <p:attrNameLst>
                                          <p:attrName>style.visibility</p:attrName>
                                        </p:attrNameLst>
                                      </p:cBhvr>
                                      <p:to>
                                        <p:strVal val="visible"/>
                                      </p:to>
                                    </p:set>
                                    <p:animEffect transition="in" filter="wipe(down)">
                                      <p:cBhvr>
                                        <p:cTn id="52" dur="500"/>
                                        <p:tgtEl>
                                          <p:spTgt spid="3">
                                            <p:txEl>
                                              <p:pRg st="11" end="11"/>
                                            </p:txEl>
                                          </p:spTgt>
                                        </p:tgtEl>
                                      </p:cBhvr>
                                    </p:animEffect>
                                  </p:childTnLst>
                                </p:cTn>
                              </p:par>
                              <p:par>
                                <p:cTn id="53" presetID="22" presetClass="entr" presetSubtype="4" fill="hold" nodeType="with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animEffect transition="in" filter="wipe(down)">
                                      <p:cBhvr>
                                        <p:cTn id="55"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332656"/>
            <a:ext cx="8229600" cy="5674635"/>
          </a:xfrm>
        </p:spPr>
        <p:txBody>
          <a:bodyPr>
            <a:normAutofit fontScale="92500"/>
          </a:bodyPr>
          <a:lstStyle/>
          <a:p>
            <a:r>
              <a:rPr lang="es-CO" i="1" dirty="0">
                <a:solidFill>
                  <a:srgbClr val="FF0000"/>
                </a:solidFill>
              </a:rPr>
              <a:t>¿Cuál es el versículo que está en el centro de la Biblia? </a:t>
            </a:r>
            <a:endParaRPr lang="es-CO" i="1" dirty="0" smtClean="0">
              <a:solidFill>
                <a:srgbClr val="FF0000"/>
              </a:solidFill>
            </a:endParaRPr>
          </a:p>
          <a:p>
            <a:r>
              <a:rPr lang="es-CO" i="1" dirty="0" smtClean="0">
                <a:solidFill>
                  <a:srgbClr val="FF0000"/>
                </a:solidFill>
              </a:rPr>
              <a:t> </a:t>
            </a:r>
            <a:r>
              <a:rPr lang="es-CO" i="1" dirty="0"/>
              <a:t>Salmos 118:8 . El cual dice:  «MEJOR ES CONFIAR EN JEHOVÁ QUE CONFIAR EN EL HOMBRE».</a:t>
            </a:r>
            <a:r>
              <a:rPr lang="es-CO" dirty="0"/>
              <a:t> </a:t>
            </a:r>
            <a:br>
              <a:rPr lang="es-CO" dirty="0"/>
            </a:br>
            <a:endParaRPr lang="es-CO" dirty="0"/>
          </a:p>
          <a:p>
            <a:r>
              <a:rPr lang="es-CO" dirty="0"/>
              <a:t>¿Dice este versículo algo importante acerca de la perfecta voluntad de Dios para nuestras vidas? La próxima vez que alguien te diga que desea conocer la voluntad de Dios para su vida y que desea estar en el centro de Su Voluntad, refiérele al centro de Su Palabra. Salmos 118:8</a:t>
            </a:r>
            <a:br>
              <a:rPr lang="es-CO" dirty="0"/>
            </a:br>
            <a:endParaRPr lang="es-CO" dirty="0"/>
          </a:p>
          <a:p>
            <a:r>
              <a:rPr lang="es-CO" dirty="0"/>
              <a:t>” «MEJOR ES CONFIAR EN JEHOVÁ QUE CONFIAR EN EL HOMBRE». </a:t>
            </a:r>
          </a:p>
          <a:p>
            <a:endParaRPr lang="es-CO" dirty="0"/>
          </a:p>
          <a:p>
            <a:endParaRPr lang="es-CO" dirty="0"/>
          </a:p>
        </p:txBody>
      </p:sp>
    </p:spTree>
    <p:extLst>
      <p:ext uri="{BB962C8B-B14F-4D97-AF65-F5344CB8AC3E}">
        <p14:creationId xmlns:p14="http://schemas.microsoft.com/office/powerpoint/2010/main" val="2641993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
                                            <p:txEl>
                                              <p:pRg st="2" end="2"/>
                                            </p:txEl>
                                          </p:spTgt>
                                        </p:tgtEl>
                                      </p:cBhvr>
                                    </p:animEffect>
                                  </p:childTnLst>
                                </p:cTn>
                              </p:par>
                              <p:par>
                                <p:cTn id="24" presetID="53" presetClass="entr" presetSubtype="16" fill="hold" nodeType="with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 calcmode="lin" valueType="num">
                                      <p:cBhvr>
                                        <p:cTn id="26"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7"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8"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373216"/>
            <a:ext cx="8229600" cy="565523"/>
          </a:xfrm>
          <a:solidFill>
            <a:schemeClr val="bg1"/>
          </a:solidFill>
        </p:spPr>
        <p:txBody>
          <a:bodyPr>
            <a:normAutofit fontScale="62500" lnSpcReduction="20000"/>
          </a:bodyPr>
          <a:lstStyle/>
          <a:p>
            <a:pPr marL="109728" indent="0" algn="ctr">
              <a:buNone/>
            </a:pPr>
            <a:r>
              <a:rPr lang="es-CO" b="1" dirty="0" smtClean="0">
                <a:solidFill>
                  <a:srgbClr val="FF0000"/>
                </a:solidFill>
              </a:rPr>
              <a:t>Mi deseo y oración es que, estas reflexiones nos ayuden a conocer la Grandeza de Nuestro Dios, y a rendirle toda nuestra adoración. Amen.</a:t>
            </a:r>
            <a:endParaRPr lang="es-CO" b="1" dirty="0">
              <a:solidFill>
                <a:srgbClr val="FF0000"/>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96944" cy="4884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1282451"/>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929</TotalTime>
  <Words>2523</Words>
  <Application>Microsoft Office PowerPoint</Application>
  <PresentationFormat>Presentación en pantalla (4:3)</PresentationFormat>
  <Paragraphs>265</Paragraphs>
  <Slides>26</Slides>
  <Notes>0</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Concurrencia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¿Sabía usted que para que el hombre viviera menos tiempo en el pecado, y por tanto para que sufriera menos tiempo, para acortarle la vida, después del diluvio Dios permitió la ingesta de carne?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Dentro de la Biblia y alrededor de ella hay gran cantidad de datos curiosos. En esta sección recogemos algunos de ellos y los ponemos a su disposición para conocerlos.</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DATOS CURIOSOS HACERCA DE LA BIBLIA</dc:title>
  <dc:creator>FAMILIA FIERRO CH</dc:creator>
  <cp:lastModifiedBy>FAMILIA FIERRO CH</cp:lastModifiedBy>
  <cp:revision>157</cp:revision>
  <dcterms:created xsi:type="dcterms:W3CDTF">2014-01-13T02:22:50Z</dcterms:created>
  <dcterms:modified xsi:type="dcterms:W3CDTF">2014-01-18T21:51:30Z</dcterms:modified>
</cp:coreProperties>
</file>